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db97b6157d94a87" /><Relationship Type="http://schemas.openxmlformats.org/officeDocument/2006/relationships/extended-properties" Target="/docProps/app.xml" Id="R12020cb3955f4cd1" /><Relationship Type="http://schemas.openxmlformats.org/officeDocument/2006/relationships/officeDocument" Target="/ppt/presentation.xml" Id="R6e9e9bf99768493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752c6745b6344c1"/>
  </p:sldMasterIdLst>
  <p:notesMasterIdLst>
    <p:notesMasterId xmlns:r="http://schemas.openxmlformats.org/officeDocument/2006/relationships" r:id="R9823fc4101e14083"/>
  </p:notesMasterIdLst>
  <p:sldIdLst>
    <p:sldId xmlns:r="http://schemas.openxmlformats.org/officeDocument/2006/relationships" id="256" r:id="R019240be0d504997"/>
    <p:sldId xmlns:r="http://schemas.openxmlformats.org/officeDocument/2006/relationships" id="257" r:id="R6d0402be7fd84e23"/>
    <p:sldId xmlns:r="http://schemas.openxmlformats.org/officeDocument/2006/relationships" id="258" r:id="Rc5a1e24097e24ce3"/>
    <p:sldId xmlns:r="http://schemas.openxmlformats.org/officeDocument/2006/relationships" id="259" r:id="R92d906e92a72413c"/>
    <p:sldId xmlns:r="http://schemas.openxmlformats.org/officeDocument/2006/relationships" id="260" r:id="Rb1ed81a2066a455b"/>
    <p:sldId xmlns:r="http://schemas.openxmlformats.org/officeDocument/2006/relationships" id="261" r:id="Rbeaa1a6e355f4e7f"/>
    <p:sldId xmlns:r="http://schemas.openxmlformats.org/officeDocument/2006/relationships" id="262" r:id="R6e5da9f375fa4a2e"/>
    <p:sldId xmlns:r="http://schemas.openxmlformats.org/officeDocument/2006/relationships" id="263" r:id="Rc5a3c2d57a48442c"/>
    <p:sldId xmlns:r="http://schemas.openxmlformats.org/officeDocument/2006/relationships" id="264" r:id="Rdad976579a804729"/>
    <p:sldId xmlns:r="http://schemas.openxmlformats.org/officeDocument/2006/relationships" id="265" r:id="Rfaffac9adc9d4f71"/>
    <p:sldId xmlns:r="http://schemas.openxmlformats.org/officeDocument/2006/relationships" id="266" r:id="R970b332f15c94819"/>
    <p:sldId xmlns:r="http://schemas.openxmlformats.org/officeDocument/2006/relationships" id="267" r:id="R0c7b4b4aed9e46b4"/>
    <p:sldId xmlns:r="http://schemas.openxmlformats.org/officeDocument/2006/relationships" id="268" r:id="Re23be8559d524b8e"/>
    <p:sldId xmlns:r="http://schemas.openxmlformats.org/officeDocument/2006/relationships" id="269" r:id="R1b27639af45c4b95"/>
    <p:sldId xmlns:r="http://schemas.openxmlformats.org/officeDocument/2006/relationships" id="270" r:id="R5dd139d7d9a342c2"/>
    <p:sldId xmlns:r="http://schemas.openxmlformats.org/officeDocument/2006/relationships" id="271" r:id="R8295ee4d2c61464b"/>
    <p:sldId xmlns:r="http://schemas.openxmlformats.org/officeDocument/2006/relationships" id="272" r:id="R8ad838afcd1e4c9b"/>
    <p:sldId xmlns:r="http://schemas.openxmlformats.org/officeDocument/2006/relationships" id="273" r:id="R5d3c66b9d43e4326"/>
    <p:sldId xmlns:r="http://schemas.openxmlformats.org/officeDocument/2006/relationships" id="274" r:id="Rc78b5677973a49aa"/>
    <p:sldId xmlns:r="http://schemas.openxmlformats.org/officeDocument/2006/relationships" id="275" r:id="Ra80a783d45f04441"/>
    <p:sldId xmlns:r="http://schemas.openxmlformats.org/officeDocument/2006/relationships" id="276" r:id="R1406888655864aad"/>
    <p:sldId xmlns:r="http://schemas.openxmlformats.org/officeDocument/2006/relationships" id="277" r:id="Rf0089334697c4968"/>
    <p:sldId xmlns:r="http://schemas.openxmlformats.org/officeDocument/2006/relationships" id="278" r:id="Rf83714bfa075479b"/>
    <p:sldId xmlns:r="http://schemas.openxmlformats.org/officeDocument/2006/relationships" id="279" r:id="Rdceda504b71e4ed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5a53e2a1b2b49af" /><Relationship Type="http://schemas.openxmlformats.org/officeDocument/2006/relationships/slideMaster" Target="/ppt/slideMasters/slideMaster1.xml" Id="Rd752c6745b6344c1" /><Relationship Type="http://schemas.openxmlformats.org/officeDocument/2006/relationships/notesMaster" Target="/ppt/notesMasters/notesMaster1.xml" Id="R9823fc4101e14083" /><Relationship Type="http://schemas.openxmlformats.org/officeDocument/2006/relationships/presProps" Target="/ppt/presProps.xml" Id="Re6eb6623353e44f2" /><Relationship Type="http://schemas.openxmlformats.org/officeDocument/2006/relationships/tableStyles" Target="/ppt/tableStyles.xml" Id="Rf834fb9d638f4b9f" /><Relationship Type="http://schemas.openxmlformats.org/officeDocument/2006/relationships/slide" Target="/ppt/slides/slide1.xml" Id="R019240be0d504997" /><Relationship Type="http://schemas.openxmlformats.org/officeDocument/2006/relationships/slide" Target="/ppt/slides/slide2.xml" Id="R6d0402be7fd84e23" /><Relationship Type="http://schemas.openxmlformats.org/officeDocument/2006/relationships/slide" Target="/ppt/slides/slide3.xml" Id="Rc5a1e24097e24ce3" /><Relationship Type="http://schemas.openxmlformats.org/officeDocument/2006/relationships/slide" Target="/ppt/slides/slide4.xml" Id="R92d906e92a72413c" /><Relationship Type="http://schemas.openxmlformats.org/officeDocument/2006/relationships/slide" Target="/ppt/slides/slide5.xml" Id="Rb1ed81a2066a455b" /><Relationship Type="http://schemas.openxmlformats.org/officeDocument/2006/relationships/slide" Target="/ppt/slides/slide6.xml" Id="Rbeaa1a6e355f4e7f" /><Relationship Type="http://schemas.openxmlformats.org/officeDocument/2006/relationships/slide" Target="/ppt/slides/slide7.xml" Id="R6e5da9f375fa4a2e" /><Relationship Type="http://schemas.openxmlformats.org/officeDocument/2006/relationships/slide" Target="/ppt/slides/slide8.xml" Id="Rc5a3c2d57a48442c" /><Relationship Type="http://schemas.openxmlformats.org/officeDocument/2006/relationships/slide" Target="/ppt/slides/slide9.xml" Id="Rdad976579a804729" /><Relationship Type="http://schemas.openxmlformats.org/officeDocument/2006/relationships/slide" Target="/ppt/slides/slide10.xml" Id="Rfaffac9adc9d4f71" /><Relationship Type="http://schemas.openxmlformats.org/officeDocument/2006/relationships/slide" Target="/ppt/slides/slide11.xml" Id="R970b332f15c94819" /><Relationship Type="http://schemas.openxmlformats.org/officeDocument/2006/relationships/slide" Target="/ppt/slides/slide12.xml" Id="R0c7b4b4aed9e46b4" /><Relationship Type="http://schemas.openxmlformats.org/officeDocument/2006/relationships/slide" Target="/ppt/slides/slide13.xml" Id="Re23be8559d524b8e" /><Relationship Type="http://schemas.openxmlformats.org/officeDocument/2006/relationships/slide" Target="/ppt/slides/slide14.xml" Id="R1b27639af45c4b95" /><Relationship Type="http://schemas.openxmlformats.org/officeDocument/2006/relationships/slide" Target="/ppt/slides/slide15.xml" Id="R5dd139d7d9a342c2" /><Relationship Type="http://schemas.openxmlformats.org/officeDocument/2006/relationships/slide" Target="/ppt/slides/slide16.xml" Id="R8295ee4d2c61464b" /><Relationship Type="http://schemas.openxmlformats.org/officeDocument/2006/relationships/slide" Target="/ppt/slides/slide17.xml" Id="R8ad838afcd1e4c9b" /><Relationship Type="http://schemas.openxmlformats.org/officeDocument/2006/relationships/slide" Target="/ppt/slides/slide18.xml" Id="R5d3c66b9d43e4326" /><Relationship Type="http://schemas.openxmlformats.org/officeDocument/2006/relationships/slide" Target="/ppt/slides/slide19.xml" Id="Rc78b5677973a49aa" /><Relationship Type="http://schemas.openxmlformats.org/officeDocument/2006/relationships/slide" Target="/ppt/slides/slide20.xml" Id="Ra80a783d45f04441" /><Relationship Type="http://schemas.openxmlformats.org/officeDocument/2006/relationships/slide" Target="/ppt/slides/slide21.xml" Id="R1406888655864aad" /><Relationship Type="http://schemas.openxmlformats.org/officeDocument/2006/relationships/slide" Target="/ppt/slides/slide22.xml" Id="Rf0089334697c4968" /><Relationship Type="http://schemas.openxmlformats.org/officeDocument/2006/relationships/slide" Target="/ppt/slides/slide23.xml" Id="Rf83714bfa075479b" /><Relationship Type="http://schemas.openxmlformats.org/officeDocument/2006/relationships/slide" Target="/ppt/slides/slide24.xml" Id="Rdceda504b71e4ed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f7245e2d7bb470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b7b2df2e36640f1" /><Relationship Type="http://schemas.openxmlformats.org/officeDocument/2006/relationships/notesMaster" Target="/ppt/notesMasters/notesMaster1.xml" Id="Rf00cf9216322496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c6dab3936a44f59" /><Relationship Type="http://schemas.openxmlformats.org/officeDocument/2006/relationships/notesMaster" Target="/ppt/notesMasters/notesMaster1.xml" Id="R84d52b3d10ae447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89819b05fcd4687" /><Relationship Type="http://schemas.openxmlformats.org/officeDocument/2006/relationships/notesMaster" Target="/ppt/notesMasters/notesMaster1.xml" Id="R04d990ee64a149a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bdc7466a0d94031" /><Relationship Type="http://schemas.openxmlformats.org/officeDocument/2006/relationships/notesMaster" Target="/ppt/notesMasters/notesMaster1.xml" Id="Rcb273db7e521476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e5d32de92784703" /><Relationship Type="http://schemas.openxmlformats.org/officeDocument/2006/relationships/notesMaster" Target="/ppt/notesMasters/notesMaster1.xml" Id="R234cdaf3edc2434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c1cbc4416234f7d" /><Relationship Type="http://schemas.openxmlformats.org/officeDocument/2006/relationships/notesMaster" Target="/ppt/notesMasters/notesMaster1.xml" Id="R338fe312b227481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226bc0a60ba447b" /><Relationship Type="http://schemas.openxmlformats.org/officeDocument/2006/relationships/notesMaster" Target="/ppt/notesMasters/notesMaster1.xml" Id="Rb040e92df23748e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d8bb4318d204fd7" /><Relationship Type="http://schemas.openxmlformats.org/officeDocument/2006/relationships/notesMaster" Target="/ppt/notesMasters/notesMaster1.xml" Id="R29c8beba116f4c8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67efef1025542d6" /><Relationship Type="http://schemas.openxmlformats.org/officeDocument/2006/relationships/notesMaster" Target="/ppt/notesMasters/notesMaster1.xml" Id="Rd1dd4307326a405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53ed5691e4e4310" /><Relationship Type="http://schemas.openxmlformats.org/officeDocument/2006/relationships/notesMaster" Target="/ppt/notesMasters/notesMaster1.xml" Id="Rc65fd2315afa4f1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c4ccfd8139a4e53" /><Relationship Type="http://schemas.openxmlformats.org/officeDocument/2006/relationships/notesMaster" Target="/ppt/notesMasters/notesMaster1.xml" Id="R76b73fa9bde24a6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463508b5e7b4c60" /><Relationship Type="http://schemas.openxmlformats.org/officeDocument/2006/relationships/notesMaster" Target="/ppt/notesMasters/notesMaster1.xml" Id="R86bc0ece7ece4b0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008ca1db4864f78" /><Relationship Type="http://schemas.openxmlformats.org/officeDocument/2006/relationships/notesMaster" Target="/ppt/notesMasters/notesMaster1.xml" Id="R51c1f9980f594ab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777a580f9a64ca2" /><Relationship Type="http://schemas.openxmlformats.org/officeDocument/2006/relationships/notesMaster" Target="/ppt/notesMasters/notesMaster1.xml" Id="Rcf208be0c0ee46b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fbd018e5c17433e" /><Relationship Type="http://schemas.openxmlformats.org/officeDocument/2006/relationships/notesMaster" Target="/ppt/notesMasters/notesMaster1.xml" Id="R3c95f409e89440a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fcc202fd2f64615" /><Relationship Type="http://schemas.openxmlformats.org/officeDocument/2006/relationships/notesMaster" Target="/ppt/notesMasters/notesMaster1.xml" Id="R10bbb624060b46f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ff90e4af4674d5e" /><Relationship Type="http://schemas.openxmlformats.org/officeDocument/2006/relationships/notesMaster" Target="/ppt/notesMasters/notesMaster1.xml" Id="R4702f8840b08453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242976b705b4204" /><Relationship Type="http://schemas.openxmlformats.org/officeDocument/2006/relationships/notesMaster" Target="/ppt/notesMasters/notesMaster1.xml" Id="R2b58c0d0308d444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861250696ff4e39" /><Relationship Type="http://schemas.openxmlformats.org/officeDocument/2006/relationships/notesMaster" Target="/ppt/notesMasters/notesMaster1.xml" Id="R9d49a7652d8f44c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03e2d3e3afc444d" /><Relationship Type="http://schemas.openxmlformats.org/officeDocument/2006/relationships/notesMaster" Target="/ppt/notesMasters/notesMaster1.xml" Id="R5d7e35aaa709419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9dc9500bbe64b30" /><Relationship Type="http://schemas.openxmlformats.org/officeDocument/2006/relationships/notesMaster" Target="/ppt/notesMasters/notesMaster1.xml" Id="Rad389674ca1a4d1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2694fdb447d4d7a" /><Relationship Type="http://schemas.openxmlformats.org/officeDocument/2006/relationships/notesMaster" Target="/ppt/notesMasters/notesMaster1.xml" Id="R41b7cc55850645b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5a8be9acbda4917" /><Relationship Type="http://schemas.openxmlformats.org/officeDocument/2006/relationships/notesMaster" Target="/ppt/notesMasters/notesMaster1.xml" Id="Rbc297d52e75b417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487247452f2425b" /><Relationship Type="http://schemas.openxmlformats.org/officeDocument/2006/relationships/notesMaster" Target="/ppt/notesMasters/notesMaster1.xml" Id="R861cc3c709de46c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309d62956e144dd" /><Relationship Type="http://schemas.openxmlformats.org/officeDocument/2006/relationships/image" Target="/ppt/media/image.png" Id="Rf413e10b7df3492a" /><Relationship Type="http://schemas.openxmlformats.org/officeDocument/2006/relationships/image" Target="/ppt/media/image2.png" Id="Rcd4ec3942abc47d3" /><Relationship Type="http://schemas.openxmlformats.org/officeDocument/2006/relationships/image" Target="/ppt/media/image.jpeg" Id="Re7a6d00a8f5549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8109e9a26e2493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413e10b7df3492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d4ec3942abc47d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a6d00a8f55496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66a9838deb4799" /><Relationship Type="http://schemas.openxmlformats.org/officeDocument/2006/relationships/slideLayout" Target="/ppt/slideLayouts/slideLayout1.xml" Id="Rab9877c8dc60482a" /><Relationship Type="http://schemas.openxmlformats.org/officeDocument/2006/relationships/slideLayout" Target="/ppt/slideLayouts/slideLayout2.xml" Id="R1fc07142b8ff4c7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b9877c8dc60482a"/>
    <p:sldLayoutId xmlns:r="http://schemas.openxmlformats.org/officeDocument/2006/relationships" id="2147483650" r:id="R1fc07142b8ff4c7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03e91f8f8542d4" /><Relationship Type="http://schemas.openxmlformats.org/officeDocument/2006/relationships/notesSlide" Target="/ppt/notesSlides/notesSlide1.xml" Id="Re8ff5f48e853460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94afd6467840be" /><Relationship Type="http://schemas.openxmlformats.org/officeDocument/2006/relationships/notesSlide" Target="/ppt/notesSlides/notesSlide2.xml" Id="R8cc278f99acb4f1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f44acd9918478b" /><Relationship Type="http://schemas.openxmlformats.org/officeDocument/2006/relationships/notesSlide" Target="/ppt/notesSlides/notesSlide3.xml" Id="R9c0818f802474d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dee02ee3a5480d" /><Relationship Type="http://schemas.openxmlformats.org/officeDocument/2006/relationships/notesSlide" Target="/ppt/notesSlides/notesSlide4.xml" Id="R53ef9ea5e159455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842f6b381e4ad1" /><Relationship Type="http://schemas.openxmlformats.org/officeDocument/2006/relationships/notesSlide" Target="/ppt/notesSlides/notesSlide5.xml" Id="R51fb2e1f37074a9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1cb4761df34f31" /><Relationship Type="http://schemas.openxmlformats.org/officeDocument/2006/relationships/notesSlide" Target="/ppt/notesSlides/notesSlide6.xml" Id="R3d789dedcf514e5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b0a96bf6b64254" /><Relationship Type="http://schemas.openxmlformats.org/officeDocument/2006/relationships/notesSlide" Target="/ppt/notesSlides/notesSlide7.xml" Id="Rd38b34dd12984ee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bc6cdfe4034124" /><Relationship Type="http://schemas.openxmlformats.org/officeDocument/2006/relationships/notesSlide" Target="/ppt/notesSlides/notesSlide8.xml" Id="Rf875b67661304f8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90645e7d47450c" /><Relationship Type="http://schemas.openxmlformats.org/officeDocument/2006/relationships/notesSlide" Target="/ppt/notesSlides/notesSlide9.xml" Id="R4dfe4fe7f71a463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60c6d757954e9c" /><Relationship Type="http://schemas.openxmlformats.org/officeDocument/2006/relationships/notesSlide" Target="/ppt/notesSlides/notesSlide10.xml" Id="R29cd969cfc8642f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9aba3090c46be" /><Relationship Type="http://schemas.openxmlformats.org/officeDocument/2006/relationships/notesSlide" Target="/ppt/notesSlides/notesSlide11.xml" Id="Rbc250b64237b46d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a73a93901e4058" /><Relationship Type="http://schemas.openxmlformats.org/officeDocument/2006/relationships/notesSlide" Target="/ppt/notesSlides/notesSlide12.xml" Id="R118ef91aa2704c1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1ff31529c9429b" /><Relationship Type="http://schemas.openxmlformats.org/officeDocument/2006/relationships/notesSlide" Target="/ppt/notesSlides/notesSlide13.xml" Id="R2c74d97cb4df4a8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fe897d981749fd" /><Relationship Type="http://schemas.openxmlformats.org/officeDocument/2006/relationships/notesSlide" Target="/ppt/notesSlides/notesSlide14.xml" Id="R08eb76846c074b7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d66e47071349de" /><Relationship Type="http://schemas.openxmlformats.org/officeDocument/2006/relationships/notesSlide" Target="/ppt/notesSlides/notesSlide15.xml" Id="Rd5e7dad50dcc4a6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029553e5be453e" /><Relationship Type="http://schemas.openxmlformats.org/officeDocument/2006/relationships/notesSlide" Target="/ppt/notesSlides/notesSlide16.xml" Id="R0733dc20ce714cb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b9efa07c14450a" /><Relationship Type="http://schemas.openxmlformats.org/officeDocument/2006/relationships/notesSlide" Target="/ppt/notesSlides/notesSlide17.xml" Id="Rd2497333da274ec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d2f881da2f4996" /><Relationship Type="http://schemas.openxmlformats.org/officeDocument/2006/relationships/notesSlide" Target="/ppt/notesSlides/notesSlide18.xml" Id="R7305566000074d0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96839d46e34da2" /><Relationship Type="http://schemas.openxmlformats.org/officeDocument/2006/relationships/notesSlide" Target="/ppt/notesSlides/notesSlide19.xml" Id="R8630d0a22e654bb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d992b3cc8847e9" /><Relationship Type="http://schemas.openxmlformats.org/officeDocument/2006/relationships/notesSlide" Target="/ppt/notesSlides/notesSlide20.xml" Id="R528452a8a0bd499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02343ef0d54a75" /><Relationship Type="http://schemas.openxmlformats.org/officeDocument/2006/relationships/notesSlide" Target="/ppt/notesSlides/notesSlide21.xml" Id="R8582aeeed72d473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3851803ab44382" /><Relationship Type="http://schemas.openxmlformats.org/officeDocument/2006/relationships/notesSlide" Target="/ppt/notesSlides/notesSlide22.xml" Id="R6390a219aa3a4eb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03599723324b02" /><Relationship Type="http://schemas.openxmlformats.org/officeDocument/2006/relationships/notesSlide" Target="/ppt/notesSlides/notesSlide23.xml" Id="R372701711346491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7eaa471c66464c" /><Relationship Type="http://schemas.openxmlformats.org/officeDocument/2006/relationships/notesSlide" Target="/ppt/notesSlides/notesSlide24.xml" Id="R5e71db528f7d4c6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  |  Romans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信心軟弱的，你們要接納，但不要辯論所疑惑的事。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Him that is weak in the faith receive ye, but not to doubtful disputations.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14:2  |  Romans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有人信百物都可吃；但那軟弱的，只吃蔬菜。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one believeth that he may eat all things: another, who is weak, eateth herbs.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14:3  |  Romans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吃的人不可輕看不吃的人；不吃的人不可論斷吃的人；因為神已經收納他了。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him that eateth despise him that eateth not; and let not him which eateth not judge him that eateth: for God hath received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14:4  |  Romans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你是誰，竟論斷別人的僕人呢？他或站住或跌倒，自有他的主人在；而且他也必要站住，因為主能使他站住。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art thou that judgest another man’s servant? to his own master he standeth or falleth. Yea, he shall be holden up: for God is able to make him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14:5  |  Romans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有人看這日比那日強；有人看日日都是一樣。只是各人心裏要意見堅定。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man esteemeth one day above another: another esteemeth every day alike. Let every man be fully persuaded in his own mind.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14:6  |  Romans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守日的人是為主守的。吃的人是為主吃的，因他感謝神；不吃的人是為主不吃的，也感謝神。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regardeth the day, regardeth it unto the Lord; and he that regardeth not the day, to the Lord he doth not regard it. He that eateth, eateth to the Lord, for he giveth God thanks; and he that eateth not, to the Lord he eateth not, and giveth God thanks.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14:7  |  Romans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我們沒有一個人為自己活，也沒有一個人為自己死。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none of us liveth to himself, and no man dieth to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14:8  |  Romans 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我們若活着，是為主而活；若死了，是為主而死。所以，我們或活或死總是主的人。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whether we live, we live unto the Lord; and whether we die, we die unto the Lord: whether we live therefore, or die, we are the Lord’s.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14:9  |  Romans 14:9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因此，基督死了，又活了，為要作死人並活人的主。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to this end Christ both died, and rose, and revived, that he might be Lord both of the dead and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14:10  |  Romans 14:10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你這個人，為甚麼論斷弟兄呢？又為甚麼輕看弟兄呢？因我們都要站在神的臺前。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why dost thou judge thy brother? or why dost thou set at nought thy brother? for we shall all stand before the judgment seat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14:11  |  Romans 14:11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[經上]寫着： 主說：我憑着我的永生起誓： 萬膝必向我跪拜； 萬口必向我承認。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written, As I live, saith the Lord, every knee shall bow to me, and every tongue shall confess 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14:12  |  Romans 14:12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這樣看來，我們各人必要將自己的事在神面前說明。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then every one of us shall give account of himself to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14:13  |  Romans 14:13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所以，我們不可再彼此論斷，寧可定意誰也不給弟兄放下絆腳跌人之物。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not therefore judge one another any more: but judge this rather, that no man put a stumblingblock or an occasion to fall in his brother’s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14:14  |  Romans 14:14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我憑着主耶穌確知深信，凡物本來沒有不潔淨的；惟獨人以為不潔淨的，在他就不潔淨了。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know, and am persuaded by the Lord Jesus, that there is nothing unclean of itself: but to him that esteemeth any thing to be unclean, to him it is unclean.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14:15  |  Romans 14:15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你若因食物叫弟兄憂愁，就不是按着愛人的道理行。基督已經替他死，你不可因你的食物叫他敗壞。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thy brother be grieved with thy meat, now walkest thou not charitably. Destroy not him with thy meat, for whom Christ died.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14:16  |  Romans 14:16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不可叫你的善被人毀謗；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then your good be evil spoken 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14:17  |  Romans 14:17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因為神的國不在乎吃喝，只在乎公義、和平，並聖靈中的喜樂。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kingdom of God is not meat and drink; but righteousness, and peace, and joy in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14:18  |  Romans 14:18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在這幾樣上服事基督的，就為神所喜悅，又為人所稱許。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in these things serveth Christ is acceptable to God, and approved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14:19  |  Romans 14:19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所以，我們務要追求和睦的事與彼此建立[德行]的事。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therefore follow after the things which make for peace, and things wherewith one may edify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14:20  |  Romans 14:20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不可因食物毀壞神的工程。凡物固然潔淨，但有人因食物叫人跌倒，就是他的罪了。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meat destroy not the work of God. All things indeed are pure; but it is evil for that man who eateth with offence.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14:21  |  Romans 14:21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無論是吃肉是喝酒，是甚麼別的事，叫弟兄跌倒，一概不做才好。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good neither to eat flesh, nor to drink wine, nor any thing whereby thy brother stumbleth, or is offended, or is made weak.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14:22  |  Romans 14:22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你有信心，就當在神面前守着。人在自己以為可行的事上能不自責，就有福了。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Hast thou faith? have it to thyself before God. Happy is he that condemneth not himself in that thing which he alloweth.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14:23  |  Romans 14:23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若有疑心而吃的，就必有罪，因為他吃不是出於信心。凡不出於信心的都是罪。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doubteth is damned if he eat, because he eateth not of faith: for whatsoever is not of faith is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2026-08-26T14:43:50.6510000Z</dcterms:created>
  <dcterms:modified xsi:type="dcterms:W3CDTF">2026-08-26T14:43:50.6510000Z</dcterms:modified>
</coreProperties>
</file>