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  <Override PartName="/ppt/slides/slide62.xml" ContentType="application/vnd.openxmlformats-officedocument.presentationml.slide+xml"/>
  <Override PartName="/ppt/notesSlides/notesSlide62.xml" ContentType="application/vnd.openxmlformats-officedocument.presentationml.notesSlide+xml"/>
  <Override PartName="/ppt/slides/slide63.xml" ContentType="application/vnd.openxmlformats-officedocument.presentationml.slide+xml"/>
  <Override PartName="/ppt/notesSlides/notesSlide63.xml" ContentType="application/vnd.openxmlformats-officedocument.presentationml.notesSlide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65.xml" ContentType="application/vnd.openxmlformats-officedocument.presentationml.slide+xml"/>
  <Override PartName="/ppt/notesSlides/notesSlide65.xml" ContentType="application/vnd.openxmlformats-officedocument.presentationml.notesSlide+xml"/>
  <Override PartName="/ppt/slides/slide66.xml" ContentType="application/vnd.openxmlformats-officedocument.presentationml.slide+xml"/>
  <Override PartName="/ppt/notesSlides/notesSlide66.xml" ContentType="application/vnd.openxmlformats-officedocument.presentationml.notesSlide+xml"/>
  <Override PartName="/ppt/slides/slide67.xml" ContentType="application/vnd.openxmlformats-officedocument.presentationml.slide+xml"/>
  <Override PartName="/ppt/notesSlides/notesSlide6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8afa54fe4f04eae" /><Relationship Type="http://schemas.openxmlformats.org/officeDocument/2006/relationships/extended-properties" Target="/docProps/app.xml" Id="R139bbb010f964b12" /><Relationship Type="http://schemas.openxmlformats.org/officeDocument/2006/relationships/officeDocument" Target="/ppt/presentation.xml" Id="Ra4f26738f781467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7714a428be04810"/>
  </p:sldMasterIdLst>
  <p:notesMasterIdLst>
    <p:notesMasterId xmlns:r="http://schemas.openxmlformats.org/officeDocument/2006/relationships" r:id="Rd9de69638b6c45bc"/>
  </p:notesMasterIdLst>
  <p:sldIdLst>
    <p:sldId xmlns:r="http://schemas.openxmlformats.org/officeDocument/2006/relationships" id="256" r:id="R47598ccf75c84ff7"/>
    <p:sldId xmlns:r="http://schemas.openxmlformats.org/officeDocument/2006/relationships" id="257" r:id="Re13fe3266eea42a9"/>
    <p:sldId xmlns:r="http://schemas.openxmlformats.org/officeDocument/2006/relationships" id="258" r:id="R41113f534c034f83"/>
    <p:sldId xmlns:r="http://schemas.openxmlformats.org/officeDocument/2006/relationships" id="259" r:id="R6f0289d7c1cd4c5b"/>
    <p:sldId xmlns:r="http://schemas.openxmlformats.org/officeDocument/2006/relationships" id="260" r:id="Rcfd5e363d0ed40b6"/>
    <p:sldId xmlns:r="http://schemas.openxmlformats.org/officeDocument/2006/relationships" id="261" r:id="Red84575bf7344681"/>
    <p:sldId xmlns:r="http://schemas.openxmlformats.org/officeDocument/2006/relationships" id="262" r:id="Rd0cab43b3a494594"/>
    <p:sldId xmlns:r="http://schemas.openxmlformats.org/officeDocument/2006/relationships" id="263" r:id="R89ba6ba3206e4c92"/>
    <p:sldId xmlns:r="http://schemas.openxmlformats.org/officeDocument/2006/relationships" id="264" r:id="R5dd880c1a4394b8e"/>
    <p:sldId xmlns:r="http://schemas.openxmlformats.org/officeDocument/2006/relationships" id="265" r:id="R27ce8c44cb4649b7"/>
    <p:sldId xmlns:r="http://schemas.openxmlformats.org/officeDocument/2006/relationships" id="266" r:id="R8d78a95c13fe4e6a"/>
    <p:sldId xmlns:r="http://schemas.openxmlformats.org/officeDocument/2006/relationships" id="267" r:id="R4a03a7069ebd43de"/>
    <p:sldId xmlns:r="http://schemas.openxmlformats.org/officeDocument/2006/relationships" id="268" r:id="R00976a4de1cb4ae3"/>
    <p:sldId xmlns:r="http://schemas.openxmlformats.org/officeDocument/2006/relationships" id="269" r:id="R0ac28cd4cd5044e1"/>
    <p:sldId xmlns:r="http://schemas.openxmlformats.org/officeDocument/2006/relationships" id="270" r:id="R808b1028c867458b"/>
    <p:sldId xmlns:r="http://schemas.openxmlformats.org/officeDocument/2006/relationships" id="271" r:id="R85424b60c29240cf"/>
    <p:sldId xmlns:r="http://schemas.openxmlformats.org/officeDocument/2006/relationships" id="272" r:id="R0e89bef83b8344cf"/>
    <p:sldId xmlns:r="http://schemas.openxmlformats.org/officeDocument/2006/relationships" id="273" r:id="R4f64c7717caa42bb"/>
    <p:sldId xmlns:r="http://schemas.openxmlformats.org/officeDocument/2006/relationships" id="274" r:id="Rbc1128b303624cb0"/>
    <p:sldId xmlns:r="http://schemas.openxmlformats.org/officeDocument/2006/relationships" id="275" r:id="R8aa76fcf6de4468e"/>
    <p:sldId xmlns:r="http://schemas.openxmlformats.org/officeDocument/2006/relationships" id="276" r:id="R9cf50c7818684880"/>
    <p:sldId xmlns:r="http://schemas.openxmlformats.org/officeDocument/2006/relationships" id="277" r:id="Rc3c07c83452a4cb8"/>
    <p:sldId xmlns:r="http://schemas.openxmlformats.org/officeDocument/2006/relationships" id="278" r:id="R23f033da96d84daf"/>
    <p:sldId xmlns:r="http://schemas.openxmlformats.org/officeDocument/2006/relationships" id="279" r:id="R3d88b1249b5f4ff2"/>
    <p:sldId xmlns:r="http://schemas.openxmlformats.org/officeDocument/2006/relationships" id="280" r:id="R70f617982e3c4201"/>
    <p:sldId xmlns:r="http://schemas.openxmlformats.org/officeDocument/2006/relationships" id="281" r:id="Ra80652aa040849b5"/>
    <p:sldId xmlns:r="http://schemas.openxmlformats.org/officeDocument/2006/relationships" id="282" r:id="R58462276860043d1"/>
    <p:sldId xmlns:r="http://schemas.openxmlformats.org/officeDocument/2006/relationships" id="283" r:id="R5744ef0d03b448ff"/>
    <p:sldId xmlns:r="http://schemas.openxmlformats.org/officeDocument/2006/relationships" id="284" r:id="Rb5b180ab0a764176"/>
    <p:sldId xmlns:r="http://schemas.openxmlformats.org/officeDocument/2006/relationships" id="285" r:id="R65c3116752224f77"/>
    <p:sldId xmlns:r="http://schemas.openxmlformats.org/officeDocument/2006/relationships" id="286" r:id="R72c73169a0784d66"/>
    <p:sldId xmlns:r="http://schemas.openxmlformats.org/officeDocument/2006/relationships" id="287" r:id="Rf8a0644957ad4bea"/>
    <p:sldId xmlns:r="http://schemas.openxmlformats.org/officeDocument/2006/relationships" id="288" r:id="R77e149e5bd184f18"/>
    <p:sldId xmlns:r="http://schemas.openxmlformats.org/officeDocument/2006/relationships" id="289" r:id="Rd4a08ce535734701"/>
    <p:sldId xmlns:r="http://schemas.openxmlformats.org/officeDocument/2006/relationships" id="290" r:id="Rf0edcd730e7741ae"/>
    <p:sldId xmlns:r="http://schemas.openxmlformats.org/officeDocument/2006/relationships" id="291" r:id="Rdb32fdeb8e284646"/>
    <p:sldId xmlns:r="http://schemas.openxmlformats.org/officeDocument/2006/relationships" id="292" r:id="Rae448bc570a24912"/>
    <p:sldId xmlns:r="http://schemas.openxmlformats.org/officeDocument/2006/relationships" id="293" r:id="Re2d2911715a44bff"/>
    <p:sldId xmlns:r="http://schemas.openxmlformats.org/officeDocument/2006/relationships" id="294" r:id="R1e581a79b9b74bf5"/>
    <p:sldId xmlns:r="http://schemas.openxmlformats.org/officeDocument/2006/relationships" id="295" r:id="R356e74f3b5cf4008"/>
    <p:sldId xmlns:r="http://schemas.openxmlformats.org/officeDocument/2006/relationships" id="296" r:id="Rcaf00c28dd2d4c33"/>
    <p:sldId xmlns:r="http://schemas.openxmlformats.org/officeDocument/2006/relationships" id="297" r:id="R5b88e5c7cbbd4b19"/>
    <p:sldId xmlns:r="http://schemas.openxmlformats.org/officeDocument/2006/relationships" id="298" r:id="Re564268c11104e65"/>
    <p:sldId xmlns:r="http://schemas.openxmlformats.org/officeDocument/2006/relationships" id="299" r:id="Rc5f6364399a546c2"/>
    <p:sldId xmlns:r="http://schemas.openxmlformats.org/officeDocument/2006/relationships" id="300" r:id="R2dbc572e14744a73"/>
    <p:sldId xmlns:r="http://schemas.openxmlformats.org/officeDocument/2006/relationships" id="301" r:id="Rbf56c967459a4800"/>
    <p:sldId xmlns:r="http://schemas.openxmlformats.org/officeDocument/2006/relationships" id="302" r:id="R98384f151d1243b2"/>
    <p:sldId xmlns:r="http://schemas.openxmlformats.org/officeDocument/2006/relationships" id="303" r:id="R6f01880940d0475e"/>
    <p:sldId xmlns:r="http://schemas.openxmlformats.org/officeDocument/2006/relationships" id="304" r:id="Rb26b3a6f227141aa"/>
    <p:sldId xmlns:r="http://schemas.openxmlformats.org/officeDocument/2006/relationships" id="305" r:id="R1651a3cd13fa48f6"/>
    <p:sldId xmlns:r="http://schemas.openxmlformats.org/officeDocument/2006/relationships" id="306" r:id="R90c1029fccc04339"/>
    <p:sldId xmlns:r="http://schemas.openxmlformats.org/officeDocument/2006/relationships" id="307" r:id="R62e8e4d4f69f49a5"/>
    <p:sldId xmlns:r="http://schemas.openxmlformats.org/officeDocument/2006/relationships" id="308" r:id="Rd34c146c3d804b26"/>
    <p:sldId xmlns:r="http://schemas.openxmlformats.org/officeDocument/2006/relationships" id="309" r:id="R0006a996213845cc"/>
    <p:sldId xmlns:r="http://schemas.openxmlformats.org/officeDocument/2006/relationships" id="310" r:id="R2c7703003f9a4bed"/>
    <p:sldId xmlns:r="http://schemas.openxmlformats.org/officeDocument/2006/relationships" id="311" r:id="R9e7484ea67f142cb"/>
    <p:sldId xmlns:r="http://schemas.openxmlformats.org/officeDocument/2006/relationships" id="312" r:id="R640ef6a6daab462a"/>
    <p:sldId xmlns:r="http://schemas.openxmlformats.org/officeDocument/2006/relationships" id="313" r:id="Rf6a73ee7d2db44fa"/>
    <p:sldId xmlns:r="http://schemas.openxmlformats.org/officeDocument/2006/relationships" id="314" r:id="R137d71c76a0346f0"/>
    <p:sldId xmlns:r="http://schemas.openxmlformats.org/officeDocument/2006/relationships" id="315" r:id="R44a8b845da444529"/>
    <p:sldId xmlns:r="http://schemas.openxmlformats.org/officeDocument/2006/relationships" id="316" r:id="Rc4df8253456c4764"/>
    <p:sldId xmlns:r="http://schemas.openxmlformats.org/officeDocument/2006/relationships" id="317" r:id="R7b7d1fc5e16e498f"/>
    <p:sldId xmlns:r="http://schemas.openxmlformats.org/officeDocument/2006/relationships" id="318" r:id="R89e56587ebce4d10"/>
    <p:sldId xmlns:r="http://schemas.openxmlformats.org/officeDocument/2006/relationships" id="319" r:id="R0eb78500800b455d"/>
    <p:sldId xmlns:r="http://schemas.openxmlformats.org/officeDocument/2006/relationships" id="320" r:id="R1d1d2e492e844175"/>
    <p:sldId xmlns:r="http://schemas.openxmlformats.org/officeDocument/2006/relationships" id="321" r:id="R89c745e56948481a"/>
    <p:sldId xmlns:r="http://schemas.openxmlformats.org/officeDocument/2006/relationships" id="322" r:id="Ra2a029affd3c4ee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856c059c7434116" /><Relationship Type="http://schemas.openxmlformats.org/officeDocument/2006/relationships/slideMaster" Target="/ppt/slideMasters/slideMaster1.xml" Id="R37714a428be04810" /><Relationship Type="http://schemas.openxmlformats.org/officeDocument/2006/relationships/notesMaster" Target="/ppt/notesMasters/notesMaster1.xml" Id="Rd9de69638b6c45bc" /><Relationship Type="http://schemas.openxmlformats.org/officeDocument/2006/relationships/presProps" Target="/ppt/presProps.xml" Id="R8a7803c5db2148ee" /><Relationship Type="http://schemas.openxmlformats.org/officeDocument/2006/relationships/tableStyles" Target="/ppt/tableStyles.xml" Id="R306a479fdc9f4c51" /><Relationship Type="http://schemas.openxmlformats.org/officeDocument/2006/relationships/slide" Target="/ppt/slides/slide1.xml" Id="R47598ccf75c84ff7" /><Relationship Type="http://schemas.openxmlformats.org/officeDocument/2006/relationships/slide" Target="/ppt/slides/slide2.xml" Id="Re13fe3266eea42a9" /><Relationship Type="http://schemas.openxmlformats.org/officeDocument/2006/relationships/slide" Target="/ppt/slides/slide3.xml" Id="R41113f534c034f83" /><Relationship Type="http://schemas.openxmlformats.org/officeDocument/2006/relationships/slide" Target="/ppt/slides/slide4.xml" Id="R6f0289d7c1cd4c5b" /><Relationship Type="http://schemas.openxmlformats.org/officeDocument/2006/relationships/slide" Target="/ppt/slides/slide5.xml" Id="Rcfd5e363d0ed40b6" /><Relationship Type="http://schemas.openxmlformats.org/officeDocument/2006/relationships/slide" Target="/ppt/slides/slide6.xml" Id="Red84575bf7344681" /><Relationship Type="http://schemas.openxmlformats.org/officeDocument/2006/relationships/slide" Target="/ppt/slides/slide7.xml" Id="Rd0cab43b3a494594" /><Relationship Type="http://schemas.openxmlformats.org/officeDocument/2006/relationships/slide" Target="/ppt/slides/slide8.xml" Id="R89ba6ba3206e4c92" /><Relationship Type="http://schemas.openxmlformats.org/officeDocument/2006/relationships/slide" Target="/ppt/slides/slide9.xml" Id="R5dd880c1a4394b8e" /><Relationship Type="http://schemas.openxmlformats.org/officeDocument/2006/relationships/slide" Target="/ppt/slides/slide10.xml" Id="R27ce8c44cb4649b7" /><Relationship Type="http://schemas.openxmlformats.org/officeDocument/2006/relationships/slide" Target="/ppt/slides/slide11.xml" Id="R8d78a95c13fe4e6a" /><Relationship Type="http://schemas.openxmlformats.org/officeDocument/2006/relationships/slide" Target="/ppt/slides/slide12.xml" Id="R4a03a7069ebd43de" /><Relationship Type="http://schemas.openxmlformats.org/officeDocument/2006/relationships/slide" Target="/ppt/slides/slide13.xml" Id="R00976a4de1cb4ae3" /><Relationship Type="http://schemas.openxmlformats.org/officeDocument/2006/relationships/slide" Target="/ppt/slides/slide14.xml" Id="R0ac28cd4cd5044e1" /><Relationship Type="http://schemas.openxmlformats.org/officeDocument/2006/relationships/slide" Target="/ppt/slides/slide15.xml" Id="R808b1028c867458b" /><Relationship Type="http://schemas.openxmlformats.org/officeDocument/2006/relationships/slide" Target="/ppt/slides/slide16.xml" Id="R85424b60c29240cf" /><Relationship Type="http://schemas.openxmlformats.org/officeDocument/2006/relationships/slide" Target="/ppt/slides/slide17.xml" Id="R0e89bef83b8344cf" /><Relationship Type="http://schemas.openxmlformats.org/officeDocument/2006/relationships/slide" Target="/ppt/slides/slide18.xml" Id="R4f64c7717caa42bb" /><Relationship Type="http://schemas.openxmlformats.org/officeDocument/2006/relationships/slide" Target="/ppt/slides/slide19.xml" Id="Rbc1128b303624cb0" /><Relationship Type="http://schemas.openxmlformats.org/officeDocument/2006/relationships/slide" Target="/ppt/slides/slide20.xml" Id="R8aa76fcf6de4468e" /><Relationship Type="http://schemas.openxmlformats.org/officeDocument/2006/relationships/slide" Target="/ppt/slides/slide21.xml" Id="R9cf50c7818684880" /><Relationship Type="http://schemas.openxmlformats.org/officeDocument/2006/relationships/slide" Target="/ppt/slides/slide22.xml" Id="Rc3c07c83452a4cb8" /><Relationship Type="http://schemas.openxmlformats.org/officeDocument/2006/relationships/slide" Target="/ppt/slides/slide23.xml" Id="R23f033da96d84daf" /><Relationship Type="http://schemas.openxmlformats.org/officeDocument/2006/relationships/slide" Target="/ppt/slides/slide24.xml" Id="R3d88b1249b5f4ff2" /><Relationship Type="http://schemas.openxmlformats.org/officeDocument/2006/relationships/slide" Target="/ppt/slides/slide25.xml" Id="R70f617982e3c4201" /><Relationship Type="http://schemas.openxmlformats.org/officeDocument/2006/relationships/slide" Target="/ppt/slides/slide26.xml" Id="Ra80652aa040849b5" /><Relationship Type="http://schemas.openxmlformats.org/officeDocument/2006/relationships/slide" Target="/ppt/slides/slide27.xml" Id="R58462276860043d1" /><Relationship Type="http://schemas.openxmlformats.org/officeDocument/2006/relationships/slide" Target="/ppt/slides/slide28.xml" Id="R5744ef0d03b448ff" /><Relationship Type="http://schemas.openxmlformats.org/officeDocument/2006/relationships/slide" Target="/ppt/slides/slide29.xml" Id="Rb5b180ab0a764176" /><Relationship Type="http://schemas.openxmlformats.org/officeDocument/2006/relationships/slide" Target="/ppt/slides/slide30.xml" Id="R65c3116752224f77" /><Relationship Type="http://schemas.openxmlformats.org/officeDocument/2006/relationships/slide" Target="/ppt/slides/slide31.xml" Id="R72c73169a0784d66" /><Relationship Type="http://schemas.openxmlformats.org/officeDocument/2006/relationships/slide" Target="/ppt/slides/slide32.xml" Id="Rf8a0644957ad4bea" /><Relationship Type="http://schemas.openxmlformats.org/officeDocument/2006/relationships/slide" Target="/ppt/slides/slide33.xml" Id="R77e149e5bd184f18" /><Relationship Type="http://schemas.openxmlformats.org/officeDocument/2006/relationships/slide" Target="/ppt/slides/slide34.xml" Id="Rd4a08ce535734701" /><Relationship Type="http://schemas.openxmlformats.org/officeDocument/2006/relationships/slide" Target="/ppt/slides/slide35.xml" Id="Rf0edcd730e7741ae" /><Relationship Type="http://schemas.openxmlformats.org/officeDocument/2006/relationships/slide" Target="/ppt/slides/slide36.xml" Id="Rdb32fdeb8e284646" /><Relationship Type="http://schemas.openxmlformats.org/officeDocument/2006/relationships/slide" Target="/ppt/slides/slide37.xml" Id="Rae448bc570a24912" /><Relationship Type="http://schemas.openxmlformats.org/officeDocument/2006/relationships/slide" Target="/ppt/slides/slide38.xml" Id="Re2d2911715a44bff" /><Relationship Type="http://schemas.openxmlformats.org/officeDocument/2006/relationships/slide" Target="/ppt/slides/slide39.xml" Id="R1e581a79b9b74bf5" /><Relationship Type="http://schemas.openxmlformats.org/officeDocument/2006/relationships/slide" Target="/ppt/slides/slide40.xml" Id="R356e74f3b5cf4008" /><Relationship Type="http://schemas.openxmlformats.org/officeDocument/2006/relationships/slide" Target="/ppt/slides/slide41.xml" Id="Rcaf00c28dd2d4c33" /><Relationship Type="http://schemas.openxmlformats.org/officeDocument/2006/relationships/slide" Target="/ppt/slides/slide42.xml" Id="R5b88e5c7cbbd4b19" /><Relationship Type="http://schemas.openxmlformats.org/officeDocument/2006/relationships/slide" Target="/ppt/slides/slide43.xml" Id="Re564268c11104e65" /><Relationship Type="http://schemas.openxmlformats.org/officeDocument/2006/relationships/slide" Target="/ppt/slides/slide44.xml" Id="Rc5f6364399a546c2" /><Relationship Type="http://schemas.openxmlformats.org/officeDocument/2006/relationships/slide" Target="/ppt/slides/slide45.xml" Id="R2dbc572e14744a73" /><Relationship Type="http://schemas.openxmlformats.org/officeDocument/2006/relationships/slide" Target="/ppt/slides/slide46.xml" Id="Rbf56c967459a4800" /><Relationship Type="http://schemas.openxmlformats.org/officeDocument/2006/relationships/slide" Target="/ppt/slides/slide47.xml" Id="R98384f151d1243b2" /><Relationship Type="http://schemas.openxmlformats.org/officeDocument/2006/relationships/slide" Target="/ppt/slides/slide48.xml" Id="R6f01880940d0475e" /><Relationship Type="http://schemas.openxmlformats.org/officeDocument/2006/relationships/slide" Target="/ppt/slides/slide49.xml" Id="Rb26b3a6f227141aa" /><Relationship Type="http://schemas.openxmlformats.org/officeDocument/2006/relationships/slide" Target="/ppt/slides/slide50.xml" Id="R1651a3cd13fa48f6" /><Relationship Type="http://schemas.openxmlformats.org/officeDocument/2006/relationships/slide" Target="/ppt/slides/slide51.xml" Id="R90c1029fccc04339" /><Relationship Type="http://schemas.openxmlformats.org/officeDocument/2006/relationships/slide" Target="/ppt/slides/slide52.xml" Id="R62e8e4d4f69f49a5" /><Relationship Type="http://schemas.openxmlformats.org/officeDocument/2006/relationships/slide" Target="/ppt/slides/slide53.xml" Id="Rd34c146c3d804b26" /><Relationship Type="http://schemas.openxmlformats.org/officeDocument/2006/relationships/slide" Target="/ppt/slides/slide54.xml" Id="R0006a996213845cc" /><Relationship Type="http://schemas.openxmlformats.org/officeDocument/2006/relationships/slide" Target="/ppt/slides/slide55.xml" Id="R2c7703003f9a4bed" /><Relationship Type="http://schemas.openxmlformats.org/officeDocument/2006/relationships/slide" Target="/ppt/slides/slide56.xml" Id="R9e7484ea67f142cb" /><Relationship Type="http://schemas.openxmlformats.org/officeDocument/2006/relationships/slide" Target="/ppt/slides/slide57.xml" Id="R640ef6a6daab462a" /><Relationship Type="http://schemas.openxmlformats.org/officeDocument/2006/relationships/slide" Target="/ppt/slides/slide58.xml" Id="Rf6a73ee7d2db44fa" /><Relationship Type="http://schemas.openxmlformats.org/officeDocument/2006/relationships/slide" Target="/ppt/slides/slide59.xml" Id="R137d71c76a0346f0" /><Relationship Type="http://schemas.openxmlformats.org/officeDocument/2006/relationships/slide" Target="/ppt/slides/slide60.xml" Id="R44a8b845da444529" /><Relationship Type="http://schemas.openxmlformats.org/officeDocument/2006/relationships/slide" Target="/ppt/slides/slide61.xml" Id="Rc4df8253456c4764" /><Relationship Type="http://schemas.openxmlformats.org/officeDocument/2006/relationships/slide" Target="/ppt/slides/slide62.xml" Id="R7b7d1fc5e16e498f" /><Relationship Type="http://schemas.openxmlformats.org/officeDocument/2006/relationships/slide" Target="/ppt/slides/slide63.xml" Id="R89e56587ebce4d10" /><Relationship Type="http://schemas.openxmlformats.org/officeDocument/2006/relationships/slide" Target="/ppt/slides/slide64.xml" Id="R0eb78500800b455d" /><Relationship Type="http://schemas.openxmlformats.org/officeDocument/2006/relationships/slide" Target="/ppt/slides/slide65.xml" Id="R1d1d2e492e844175" /><Relationship Type="http://schemas.openxmlformats.org/officeDocument/2006/relationships/slide" Target="/ppt/slides/slide66.xml" Id="R89c745e56948481a" /><Relationship Type="http://schemas.openxmlformats.org/officeDocument/2006/relationships/slide" Target="/ppt/slides/slide67.xml" Id="Ra2a029affd3c4ee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b5de889c3be4a9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04af32964a949ac" /><Relationship Type="http://schemas.openxmlformats.org/officeDocument/2006/relationships/notesMaster" Target="/ppt/notesMasters/notesMaster1.xml" Id="R13b05935ea7f49d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3cd28090a5243e4" /><Relationship Type="http://schemas.openxmlformats.org/officeDocument/2006/relationships/notesMaster" Target="/ppt/notesMasters/notesMaster1.xml" Id="R7721986848d5481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b4d0682cb8c4ca9" /><Relationship Type="http://schemas.openxmlformats.org/officeDocument/2006/relationships/notesMaster" Target="/ppt/notesMasters/notesMaster1.xml" Id="R4d30cd5ef0f4418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c12641b06974534" /><Relationship Type="http://schemas.openxmlformats.org/officeDocument/2006/relationships/notesMaster" Target="/ppt/notesMasters/notesMaster1.xml" Id="R65920ce5df51446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9b604daaf87485f" /><Relationship Type="http://schemas.openxmlformats.org/officeDocument/2006/relationships/notesMaster" Target="/ppt/notesMasters/notesMaster1.xml" Id="Re31de383532844d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adac82c96f4496e" /><Relationship Type="http://schemas.openxmlformats.org/officeDocument/2006/relationships/notesMaster" Target="/ppt/notesMasters/notesMaster1.xml" Id="R741591c7f2664e1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b55eaf0e2db4734" /><Relationship Type="http://schemas.openxmlformats.org/officeDocument/2006/relationships/notesMaster" Target="/ppt/notesMasters/notesMaster1.xml" Id="R1304368544ab4bf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fda12e117d64146" /><Relationship Type="http://schemas.openxmlformats.org/officeDocument/2006/relationships/notesMaster" Target="/ppt/notesMasters/notesMaster1.xml" Id="R750c1b062d744db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9a5721fce1e47fc" /><Relationship Type="http://schemas.openxmlformats.org/officeDocument/2006/relationships/notesMaster" Target="/ppt/notesMasters/notesMaster1.xml" Id="R1b94e2d628ef4e4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36594fdff50479f" /><Relationship Type="http://schemas.openxmlformats.org/officeDocument/2006/relationships/notesMaster" Target="/ppt/notesMasters/notesMaster1.xml" Id="Rc540f98aef4a495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0341810095f47ea" /><Relationship Type="http://schemas.openxmlformats.org/officeDocument/2006/relationships/notesMaster" Target="/ppt/notesMasters/notesMaster1.xml" Id="R989d6a12f19e435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78648f078cc44ad" /><Relationship Type="http://schemas.openxmlformats.org/officeDocument/2006/relationships/notesMaster" Target="/ppt/notesMasters/notesMaster1.xml" Id="R6de39e2747494a9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76a409a97994af0" /><Relationship Type="http://schemas.openxmlformats.org/officeDocument/2006/relationships/notesMaster" Target="/ppt/notesMasters/notesMaster1.xml" Id="R16088ac5ec3f4f8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cdfd85242154d58" /><Relationship Type="http://schemas.openxmlformats.org/officeDocument/2006/relationships/notesMaster" Target="/ppt/notesMasters/notesMaster1.xml" Id="R8b1ccb23cc794a5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d630f66e4ad42a7" /><Relationship Type="http://schemas.openxmlformats.org/officeDocument/2006/relationships/notesMaster" Target="/ppt/notesMasters/notesMaster1.xml" Id="R40bbf2a852114de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cfeaf3c344e4a0e" /><Relationship Type="http://schemas.openxmlformats.org/officeDocument/2006/relationships/notesMaster" Target="/ppt/notesMasters/notesMaster1.xml" Id="Rb70ba36c5b084a7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6b690fe83364564" /><Relationship Type="http://schemas.openxmlformats.org/officeDocument/2006/relationships/notesMaster" Target="/ppt/notesMasters/notesMaster1.xml" Id="R1a051c5c282b489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73e9860115f442d" /><Relationship Type="http://schemas.openxmlformats.org/officeDocument/2006/relationships/notesMaster" Target="/ppt/notesMasters/notesMaster1.xml" Id="Rabdc9deac6f4417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2badcd064f44f77" /><Relationship Type="http://schemas.openxmlformats.org/officeDocument/2006/relationships/notesMaster" Target="/ppt/notesMasters/notesMaster1.xml" Id="Rc74f79855ea1409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e6c153c55d74b7f" /><Relationship Type="http://schemas.openxmlformats.org/officeDocument/2006/relationships/notesMaster" Target="/ppt/notesMasters/notesMaster1.xml" Id="R29f3c617b0c04e4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33dba04140e44a1" /><Relationship Type="http://schemas.openxmlformats.org/officeDocument/2006/relationships/notesMaster" Target="/ppt/notesMasters/notesMaster1.xml" Id="Red43c90130794c1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237141036e142ba" /><Relationship Type="http://schemas.openxmlformats.org/officeDocument/2006/relationships/notesMaster" Target="/ppt/notesMasters/notesMaster1.xml" Id="R7d60a886efb94bf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2a25e71cd7143a3" /><Relationship Type="http://schemas.openxmlformats.org/officeDocument/2006/relationships/notesMaster" Target="/ppt/notesMasters/notesMaster1.xml" Id="R2b8e1cdb50f541f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b38238c4f23b4cc0" /><Relationship Type="http://schemas.openxmlformats.org/officeDocument/2006/relationships/notesMaster" Target="/ppt/notesMasters/notesMaster1.xml" Id="Ra5fc014d636d46d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8493206b9684b0b" /><Relationship Type="http://schemas.openxmlformats.org/officeDocument/2006/relationships/notesMaster" Target="/ppt/notesMasters/notesMaster1.xml" Id="R49368372ba2f4076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d12863c3749a4246" /><Relationship Type="http://schemas.openxmlformats.org/officeDocument/2006/relationships/notesMaster" Target="/ppt/notesMasters/notesMaster1.xml" Id="Rcd3c187912834da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cd2f16ba9114323" /><Relationship Type="http://schemas.openxmlformats.org/officeDocument/2006/relationships/notesMaster" Target="/ppt/notesMasters/notesMaster1.xml" Id="Rb0fdd9eef17f4a3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2f718f2bb9e4551" /><Relationship Type="http://schemas.openxmlformats.org/officeDocument/2006/relationships/notesMaster" Target="/ppt/notesMasters/notesMaster1.xml" Id="R95dffea9f7814524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f7bfe5db1b64b13" /><Relationship Type="http://schemas.openxmlformats.org/officeDocument/2006/relationships/notesMaster" Target="/ppt/notesMasters/notesMaster1.xml" Id="R2a9c30be17284c18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8f3b611f3ed46a7" /><Relationship Type="http://schemas.openxmlformats.org/officeDocument/2006/relationships/notesMaster" Target="/ppt/notesMasters/notesMaster1.xml" Id="R3f695cc8fd2c4032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33b88e7008084342" /><Relationship Type="http://schemas.openxmlformats.org/officeDocument/2006/relationships/notesMaster" Target="/ppt/notesMasters/notesMaster1.xml" Id="Ra91fca44cd394b61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01f5c99ab1244bf" /><Relationship Type="http://schemas.openxmlformats.org/officeDocument/2006/relationships/notesMaster" Target="/ppt/notesMasters/notesMaster1.xml" Id="R9299e6a85cfb4a68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fadb0af15eaf48d3" /><Relationship Type="http://schemas.openxmlformats.org/officeDocument/2006/relationships/notesMaster" Target="/ppt/notesMasters/notesMaster1.xml" Id="Rf29651f57ab74968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8e053332a6274a82" /><Relationship Type="http://schemas.openxmlformats.org/officeDocument/2006/relationships/notesMaster" Target="/ppt/notesMasters/notesMaster1.xml" Id="Rde0918dfa641489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105e74b0947d4e11" /><Relationship Type="http://schemas.openxmlformats.org/officeDocument/2006/relationships/notesMaster" Target="/ppt/notesMasters/notesMaster1.xml" Id="R19a1cdd90a9a4b97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03cf55b7a70846f9" /><Relationship Type="http://schemas.openxmlformats.org/officeDocument/2006/relationships/notesMaster" Target="/ppt/notesMasters/notesMaster1.xml" Id="R9d1dc6befd1c4a5c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a5e1b6f12fc04d7a" /><Relationship Type="http://schemas.openxmlformats.org/officeDocument/2006/relationships/notesMaster" Target="/ppt/notesMasters/notesMaster1.xml" Id="R86a6cd853e70407e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81c8dde0ce394dc5" /><Relationship Type="http://schemas.openxmlformats.org/officeDocument/2006/relationships/notesMaster" Target="/ppt/notesMasters/notesMaster1.xml" Id="Ra8a0e42561d9419e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f00f48254be549cb" /><Relationship Type="http://schemas.openxmlformats.org/officeDocument/2006/relationships/notesMaster" Target="/ppt/notesMasters/notesMaster1.xml" Id="R221275621e724440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f29e1abde5db40cb" /><Relationship Type="http://schemas.openxmlformats.org/officeDocument/2006/relationships/notesMaster" Target="/ppt/notesMasters/notesMaster1.xml" Id="R77076b7de5464c15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46cc772ab9174926" /><Relationship Type="http://schemas.openxmlformats.org/officeDocument/2006/relationships/notesMaster" Target="/ppt/notesMasters/notesMaster1.xml" Id="R8eb8a603aa544a8d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62d1b99ad42f4325" /><Relationship Type="http://schemas.openxmlformats.org/officeDocument/2006/relationships/notesMaster" Target="/ppt/notesMasters/notesMaster1.xml" Id="R7a0b6399dadd43d0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1efc2a5e7bd74000" /><Relationship Type="http://schemas.openxmlformats.org/officeDocument/2006/relationships/notesMaster" Target="/ppt/notesMasters/notesMaster1.xml" Id="R0974df58b11c4ec9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488a8c7ca71147c6" /><Relationship Type="http://schemas.openxmlformats.org/officeDocument/2006/relationships/notesMaster" Target="/ppt/notesMasters/notesMaster1.xml" Id="R4131742abe0e4830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38be45e471894214" /><Relationship Type="http://schemas.openxmlformats.org/officeDocument/2006/relationships/notesMaster" Target="/ppt/notesMasters/notesMaster1.xml" Id="Ra605a79edd4b4aba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9740291419de4c79" /><Relationship Type="http://schemas.openxmlformats.org/officeDocument/2006/relationships/notesMaster" Target="/ppt/notesMasters/notesMaster1.xml" Id="R012d2e9a98f14f18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eddbb36a600f4fb0" /><Relationship Type="http://schemas.openxmlformats.org/officeDocument/2006/relationships/notesMaster" Target="/ppt/notesMasters/notesMaster1.xml" Id="R439b7c6db8574be4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5e5342e317004ca8" /><Relationship Type="http://schemas.openxmlformats.org/officeDocument/2006/relationships/notesMaster" Target="/ppt/notesMasters/notesMaster1.xml" Id="R99a2d5170a784ae5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5a3c875afcd24b99" /><Relationship Type="http://schemas.openxmlformats.org/officeDocument/2006/relationships/notesMaster" Target="/ppt/notesMasters/notesMaster1.xml" Id="Rc838cff65ab54cb1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3e1bdb318ab64e84" /><Relationship Type="http://schemas.openxmlformats.org/officeDocument/2006/relationships/notesMaster" Target="/ppt/notesMasters/notesMaster1.xml" Id="Rdf8dbf6025564394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a929b90f743841dc" /><Relationship Type="http://schemas.openxmlformats.org/officeDocument/2006/relationships/notesMaster" Target="/ppt/notesMasters/notesMaster1.xml" Id="Rdd562a1874674466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d993fd0368e54169" /><Relationship Type="http://schemas.openxmlformats.org/officeDocument/2006/relationships/notesMaster" Target="/ppt/notesMasters/notesMaster1.xml" Id="Ra1c6431db17c4ed6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9486659daa83419f" /><Relationship Type="http://schemas.openxmlformats.org/officeDocument/2006/relationships/notesMaster" Target="/ppt/notesMasters/notesMaster1.xml" Id="R832818d321204106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93f82986f36a43a8" /><Relationship Type="http://schemas.openxmlformats.org/officeDocument/2006/relationships/notesMaster" Target="/ppt/notesMasters/notesMaster1.xml" Id="R286fe46638554a34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bd977ca2685c4e09" /><Relationship Type="http://schemas.openxmlformats.org/officeDocument/2006/relationships/notesMaster" Target="/ppt/notesMasters/notesMaster1.xml" Id="Re7d152044e734879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a9b53585d70f4948" /><Relationship Type="http://schemas.openxmlformats.org/officeDocument/2006/relationships/notesMaster" Target="/ppt/notesMasters/notesMaster1.xml" Id="Rba39051ba76246bc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b21b466bdf5b4160" /><Relationship Type="http://schemas.openxmlformats.org/officeDocument/2006/relationships/notesMaster" Target="/ppt/notesMasters/notesMaster1.xml" Id="R74d4ecf44aac46c5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fd4f17b070dd4139" /><Relationship Type="http://schemas.openxmlformats.org/officeDocument/2006/relationships/notesMaster" Target="/ppt/notesMasters/notesMaster1.xml" Id="R8b9ccc104b0a470f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27c67cee1d2b4b48" /><Relationship Type="http://schemas.openxmlformats.org/officeDocument/2006/relationships/notesMaster" Target="/ppt/notesMasters/notesMaster1.xml" Id="R79ef53b39dfb4562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d7e2dec11979494d" /><Relationship Type="http://schemas.openxmlformats.org/officeDocument/2006/relationships/notesMaster" Target="/ppt/notesMasters/notesMaster1.xml" Id="Rae2439a867674d87" /></Relationships>
</file>

<file path=ppt/notesSlides/_rels/notesSlide61.xml.rels>&#65279;<?xml version="1.0" encoding="utf-8"?><Relationships xmlns="http://schemas.openxmlformats.org/package/2006/relationships"><Relationship Type="http://schemas.openxmlformats.org/officeDocument/2006/relationships/slide" Target="/ppt/slides/slide61.xml" Id="R2521d37a672d43c3" /><Relationship Type="http://schemas.openxmlformats.org/officeDocument/2006/relationships/notesMaster" Target="/ppt/notesMasters/notesMaster1.xml" Id="R56e8e5c2f8634ab9" /></Relationships>
</file>

<file path=ppt/notesSlides/_rels/notesSlide62.xml.rels>&#65279;<?xml version="1.0" encoding="utf-8"?><Relationships xmlns="http://schemas.openxmlformats.org/package/2006/relationships"><Relationship Type="http://schemas.openxmlformats.org/officeDocument/2006/relationships/slide" Target="/ppt/slides/slide62.xml" Id="R5ec23b81fe544210" /><Relationship Type="http://schemas.openxmlformats.org/officeDocument/2006/relationships/notesMaster" Target="/ppt/notesMasters/notesMaster1.xml" Id="R773500e121f643b0" /></Relationships>
</file>

<file path=ppt/notesSlides/_rels/notesSlide63.xml.rels>&#65279;<?xml version="1.0" encoding="utf-8"?><Relationships xmlns="http://schemas.openxmlformats.org/package/2006/relationships"><Relationship Type="http://schemas.openxmlformats.org/officeDocument/2006/relationships/slide" Target="/ppt/slides/slide63.xml" Id="R9db85ee5973f4082" /><Relationship Type="http://schemas.openxmlformats.org/officeDocument/2006/relationships/notesMaster" Target="/ppt/notesMasters/notesMaster1.xml" Id="Rc060100e1e964ab4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f8fe5b5850234e7a" /><Relationship Type="http://schemas.openxmlformats.org/officeDocument/2006/relationships/notesMaster" Target="/ppt/notesMasters/notesMaster1.xml" Id="Rbaa3e95e09964ae8" /></Relationships>
</file>

<file path=ppt/notesSlides/_rels/notesSlide65.xml.rels>&#65279;<?xml version="1.0" encoding="utf-8"?><Relationships xmlns="http://schemas.openxmlformats.org/package/2006/relationships"><Relationship Type="http://schemas.openxmlformats.org/officeDocument/2006/relationships/slide" Target="/ppt/slides/slide65.xml" Id="R2ac6be1f11a9416f" /><Relationship Type="http://schemas.openxmlformats.org/officeDocument/2006/relationships/notesMaster" Target="/ppt/notesMasters/notesMaster1.xml" Id="Re43f00129ac1468c" /></Relationships>
</file>

<file path=ppt/notesSlides/_rels/notesSlide66.xml.rels>&#65279;<?xml version="1.0" encoding="utf-8"?><Relationships xmlns="http://schemas.openxmlformats.org/package/2006/relationships"><Relationship Type="http://schemas.openxmlformats.org/officeDocument/2006/relationships/slide" Target="/ppt/slides/slide66.xml" Id="Rf8cfa5063d0b4a2d" /><Relationship Type="http://schemas.openxmlformats.org/officeDocument/2006/relationships/notesMaster" Target="/ppt/notesMasters/notesMaster1.xml" Id="Rdd56e74394c14679" /></Relationships>
</file>

<file path=ppt/notesSlides/_rels/notesSlide67.xml.rels>&#65279;<?xml version="1.0" encoding="utf-8"?><Relationships xmlns="http://schemas.openxmlformats.org/package/2006/relationships"><Relationship Type="http://schemas.openxmlformats.org/officeDocument/2006/relationships/slide" Target="/ppt/slides/slide67.xml" Id="Ra87ad270ec9547bb" /><Relationship Type="http://schemas.openxmlformats.org/officeDocument/2006/relationships/notesMaster" Target="/ppt/notesMasters/notesMaster1.xml" Id="Rd6ab67ced549410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56d8add721443f7" /><Relationship Type="http://schemas.openxmlformats.org/officeDocument/2006/relationships/image" Target="/ppt/media/image.png" Id="Re7538eae653c4d08" /><Relationship Type="http://schemas.openxmlformats.org/officeDocument/2006/relationships/image" Target="/ppt/media/image2.png" Id="Rb878115cce1a4b56" /><Relationship Type="http://schemas.openxmlformats.org/officeDocument/2006/relationships/image" Target="/ppt/media/image.jpeg" Id="Rd2204081779f466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09929c85e60444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7538eae653c4d0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878115cce1a4b5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204081779f466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b2b2d63e3204306" /><Relationship Type="http://schemas.openxmlformats.org/officeDocument/2006/relationships/slideLayout" Target="/ppt/slideLayouts/slideLayout1.xml" Id="Ra45a77752b6e4607" /><Relationship Type="http://schemas.openxmlformats.org/officeDocument/2006/relationships/slideLayout" Target="/ppt/slideLayouts/slideLayout2.xml" Id="R85651f05bfca443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45a77752b6e4607"/>
    <p:sldLayoutId xmlns:r="http://schemas.openxmlformats.org/officeDocument/2006/relationships" id="2147483650" r:id="R85651f05bfca443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1a9df9e2b1444c" /><Relationship Type="http://schemas.openxmlformats.org/officeDocument/2006/relationships/notesSlide" Target="/ppt/notesSlides/notesSlide1.xml" Id="R11bf2eac7bab4c2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0e0c75b3814a44" /><Relationship Type="http://schemas.openxmlformats.org/officeDocument/2006/relationships/notesSlide" Target="/ppt/notesSlides/notesSlide2.xml" Id="Refc393b4a9ca45f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86875a33af4ecd" /><Relationship Type="http://schemas.openxmlformats.org/officeDocument/2006/relationships/notesSlide" Target="/ppt/notesSlides/notesSlide3.xml" Id="R3aa535c1461840a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8cd59700354e7f" /><Relationship Type="http://schemas.openxmlformats.org/officeDocument/2006/relationships/notesSlide" Target="/ppt/notesSlides/notesSlide4.xml" Id="Rfeafdeca1f7d4a1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cba4d6962d45d4" /><Relationship Type="http://schemas.openxmlformats.org/officeDocument/2006/relationships/notesSlide" Target="/ppt/notesSlides/notesSlide5.xml" Id="R4098c7ff4739432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53e2348cf142ce" /><Relationship Type="http://schemas.openxmlformats.org/officeDocument/2006/relationships/notesSlide" Target="/ppt/notesSlides/notesSlide6.xml" Id="Rfae63593192048f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87ba3884a64f42" /><Relationship Type="http://schemas.openxmlformats.org/officeDocument/2006/relationships/notesSlide" Target="/ppt/notesSlides/notesSlide7.xml" Id="Rc6a9213486fe4fb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dea5d387fe4342" /><Relationship Type="http://schemas.openxmlformats.org/officeDocument/2006/relationships/notesSlide" Target="/ppt/notesSlides/notesSlide8.xml" Id="Re60a6e0073604a9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84c12c2b3d4fe3" /><Relationship Type="http://schemas.openxmlformats.org/officeDocument/2006/relationships/notesSlide" Target="/ppt/notesSlides/notesSlide9.xml" Id="R8c707f9b1b0b4e3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e0cc8389684478" /><Relationship Type="http://schemas.openxmlformats.org/officeDocument/2006/relationships/notesSlide" Target="/ppt/notesSlides/notesSlide10.xml" Id="R3288581bafd0471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94fe6c566c4998" /><Relationship Type="http://schemas.openxmlformats.org/officeDocument/2006/relationships/notesSlide" Target="/ppt/notesSlides/notesSlide11.xml" Id="R021a5f84f2d743a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d5a1ba85324caa" /><Relationship Type="http://schemas.openxmlformats.org/officeDocument/2006/relationships/notesSlide" Target="/ppt/notesSlides/notesSlide12.xml" Id="R3c31b169b51f472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f4751ba0b44dce" /><Relationship Type="http://schemas.openxmlformats.org/officeDocument/2006/relationships/notesSlide" Target="/ppt/notesSlides/notesSlide13.xml" Id="Rf61798112aaa444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39081475bb438b" /><Relationship Type="http://schemas.openxmlformats.org/officeDocument/2006/relationships/notesSlide" Target="/ppt/notesSlides/notesSlide14.xml" Id="R22746dd19dd448a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a9a4fb6fe84a0c" /><Relationship Type="http://schemas.openxmlformats.org/officeDocument/2006/relationships/notesSlide" Target="/ppt/notesSlides/notesSlide15.xml" Id="R8e58ac62e3b642a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caee7c107b49ad" /><Relationship Type="http://schemas.openxmlformats.org/officeDocument/2006/relationships/notesSlide" Target="/ppt/notesSlides/notesSlide16.xml" Id="Rada081f185de460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9fb2a4568247e9" /><Relationship Type="http://schemas.openxmlformats.org/officeDocument/2006/relationships/notesSlide" Target="/ppt/notesSlides/notesSlide17.xml" Id="R7721716946ea48f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03fb40172e45b5" /><Relationship Type="http://schemas.openxmlformats.org/officeDocument/2006/relationships/notesSlide" Target="/ppt/notesSlides/notesSlide18.xml" Id="Rce70d34b90cb457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86c48298194c5d" /><Relationship Type="http://schemas.openxmlformats.org/officeDocument/2006/relationships/notesSlide" Target="/ppt/notesSlides/notesSlide19.xml" Id="Rd01e912a75a145f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9191b2ec5043fb" /><Relationship Type="http://schemas.openxmlformats.org/officeDocument/2006/relationships/notesSlide" Target="/ppt/notesSlides/notesSlide20.xml" Id="R644f865e8e32475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15c0de92344135" /><Relationship Type="http://schemas.openxmlformats.org/officeDocument/2006/relationships/notesSlide" Target="/ppt/notesSlides/notesSlide21.xml" Id="Rb323aa762f1f48a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8fcd6b2b1c4e47" /><Relationship Type="http://schemas.openxmlformats.org/officeDocument/2006/relationships/notesSlide" Target="/ppt/notesSlides/notesSlide22.xml" Id="R91144b4454a4428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4cf5ff312345a3" /><Relationship Type="http://schemas.openxmlformats.org/officeDocument/2006/relationships/notesSlide" Target="/ppt/notesSlides/notesSlide23.xml" Id="R873ceb462e554e6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62fda99c76463a" /><Relationship Type="http://schemas.openxmlformats.org/officeDocument/2006/relationships/notesSlide" Target="/ppt/notesSlides/notesSlide24.xml" Id="R811a6c8cdf8a430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4352a562614023" /><Relationship Type="http://schemas.openxmlformats.org/officeDocument/2006/relationships/notesSlide" Target="/ppt/notesSlides/notesSlide25.xml" Id="R8318eb11731f4ff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d82a33338a4770" /><Relationship Type="http://schemas.openxmlformats.org/officeDocument/2006/relationships/notesSlide" Target="/ppt/notesSlides/notesSlide26.xml" Id="R2d8b14cf9a0d453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5e6e6123d34a6c" /><Relationship Type="http://schemas.openxmlformats.org/officeDocument/2006/relationships/notesSlide" Target="/ppt/notesSlides/notesSlide27.xml" Id="Ra8fe5c9b955d4f5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c5466c70c34d73" /><Relationship Type="http://schemas.openxmlformats.org/officeDocument/2006/relationships/notesSlide" Target="/ppt/notesSlides/notesSlide28.xml" Id="Rd90721b22a2e495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c0da9cf05e409d" /><Relationship Type="http://schemas.openxmlformats.org/officeDocument/2006/relationships/notesSlide" Target="/ppt/notesSlides/notesSlide29.xml" Id="R4211ecffcc2c450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fbe48fdc9a45d3" /><Relationship Type="http://schemas.openxmlformats.org/officeDocument/2006/relationships/notesSlide" Target="/ppt/notesSlides/notesSlide30.xml" Id="Rb1e79da35af84cd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16292b03f34dd9" /><Relationship Type="http://schemas.openxmlformats.org/officeDocument/2006/relationships/notesSlide" Target="/ppt/notesSlides/notesSlide31.xml" Id="R539e5caa8fc14a7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d9e4aa87f24de4" /><Relationship Type="http://schemas.openxmlformats.org/officeDocument/2006/relationships/notesSlide" Target="/ppt/notesSlides/notesSlide32.xml" Id="Rd39b304542ce4f42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dafc12ac3c4d97" /><Relationship Type="http://schemas.openxmlformats.org/officeDocument/2006/relationships/notesSlide" Target="/ppt/notesSlides/notesSlide33.xml" Id="R8abd21560a83445b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982bed96254568" /><Relationship Type="http://schemas.openxmlformats.org/officeDocument/2006/relationships/notesSlide" Target="/ppt/notesSlides/notesSlide34.xml" Id="R11fb0b87e1804a16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2ada5d54f944d1" /><Relationship Type="http://schemas.openxmlformats.org/officeDocument/2006/relationships/notesSlide" Target="/ppt/notesSlides/notesSlide35.xml" Id="R698f1874207a47fa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78e88df21d4314" /><Relationship Type="http://schemas.openxmlformats.org/officeDocument/2006/relationships/notesSlide" Target="/ppt/notesSlides/notesSlide36.xml" Id="R9e17cb6dbec24813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b9c4c7f8484547" /><Relationship Type="http://schemas.openxmlformats.org/officeDocument/2006/relationships/notesSlide" Target="/ppt/notesSlides/notesSlide37.xml" Id="R63f9c809ff704bd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028537c79d44de" /><Relationship Type="http://schemas.openxmlformats.org/officeDocument/2006/relationships/notesSlide" Target="/ppt/notesSlides/notesSlide38.xml" Id="Rc3cc354ec8d4490e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242962da634076" /><Relationship Type="http://schemas.openxmlformats.org/officeDocument/2006/relationships/notesSlide" Target="/ppt/notesSlides/notesSlide39.xml" Id="Ra662c58312b34a2e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ddf6c0b3e04965" /><Relationship Type="http://schemas.openxmlformats.org/officeDocument/2006/relationships/notesSlide" Target="/ppt/notesSlides/notesSlide40.xml" Id="R64623e2b5d804193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74c210ab214c2f" /><Relationship Type="http://schemas.openxmlformats.org/officeDocument/2006/relationships/notesSlide" Target="/ppt/notesSlides/notesSlide41.xml" Id="R0d945df43c79448e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72d1708e664347" /><Relationship Type="http://schemas.openxmlformats.org/officeDocument/2006/relationships/notesSlide" Target="/ppt/notesSlides/notesSlide42.xml" Id="R79f737de0b76420b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cc228650484286" /><Relationship Type="http://schemas.openxmlformats.org/officeDocument/2006/relationships/notesSlide" Target="/ppt/notesSlides/notesSlide43.xml" Id="Rf613346647544214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3e6e515cea41cd" /><Relationship Type="http://schemas.openxmlformats.org/officeDocument/2006/relationships/notesSlide" Target="/ppt/notesSlides/notesSlide44.xml" Id="R5796b21ae75843c5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aff002febc480e" /><Relationship Type="http://schemas.openxmlformats.org/officeDocument/2006/relationships/notesSlide" Target="/ppt/notesSlides/notesSlide45.xml" Id="R37c47a97c6334c8e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8915c2410a4b40" /><Relationship Type="http://schemas.openxmlformats.org/officeDocument/2006/relationships/notesSlide" Target="/ppt/notesSlides/notesSlide46.xml" Id="R0e469801430642fc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2e9b9950454053" /><Relationship Type="http://schemas.openxmlformats.org/officeDocument/2006/relationships/notesSlide" Target="/ppt/notesSlides/notesSlide47.xml" Id="Rd1ba60135e974f1e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80c915fbd94abd" /><Relationship Type="http://schemas.openxmlformats.org/officeDocument/2006/relationships/notesSlide" Target="/ppt/notesSlides/notesSlide48.xml" Id="Ra7716e596715416d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34cf4512df4008" /><Relationship Type="http://schemas.openxmlformats.org/officeDocument/2006/relationships/notesSlide" Target="/ppt/notesSlides/notesSlide49.xml" Id="R2347f785ec784b43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1ee709fc434d4b" /><Relationship Type="http://schemas.openxmlformats.org/officeDocument/2006/relationships/notesSlide" Target="/ppt/notesSlides/notesSlide50.xml" Id="Rfa89fde944b1440a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be97ea4ded4bb7" /><Relationship Type="http://schemas.openxmlformats.org/officeDocument/2006/relationships/notesSlide" Target="/ppt/notesSlides/notesSlide51.xml" Id="Racced10cacd04b2d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9df711c93341bc" /><Relationship Type="http://schemas.openxmlformats.org/officeDocument/2006/relationships/notesSlide" Target="/ppt/notesSlides/notesSlide52.xml" Id="Re07fb789206a46ed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7244290c9f4e9d" /><Relationship Type="http://schemas.openxmlformats.org/officeDocument/2006/relationships/notesSlide" Target="/ppt/notesSlides/notesSlide53.xml" Id="R3d31253b5b894164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5e976df04f4461" /><Relationship Type="http://schemas.openxmlformats.org/officeDocument/2006/relationships/notesSlide" Target="/ppt/notesSlides/notesSlide54.xml" Id="Ra829203615fb4ff0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ee059c2fca471c" /><Relationship Type="http://schemas.openxmlformats.org/officeDocument/2006/relationships/notesSlide" Target="/ppt/notesSlides/notesSlide55.xml" Id="R3ec0a86ed7284978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e27d5725944880" /><Relationship Type="http://schemas.openxmlformats.org/officeDocument/2006/relationships/notesSlide" Target="/ppt/notesSlides/notesSlide56.xml" Id="R3f8b93f3573047ac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47fca12cd94333" /><Relationship Type="http://schemas.openxmlformats.org/officeDocument/2006/relationships/notesSlide" Target="/ppt/notesSlides/notesSlide57.xml" Id="R7b441d44ff5f44af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6fbc489a5f4a23" /><Relationship Type="http://schemas.openxmlformats.org/officeDocument/2006/relationships/notesSlide" Target="/ppt/notesSlides/notesSlide58.xml" Id="R4b37ce53ed234959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8575a721664cdb" /><Relationship Type="http://schemas.openxmlformats.org/officeDocument/2006/relationships/notesSlide" Target="/ppt/notesSlides/notesSlide59.xml" Id="R7c613bbf463b4f5b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6efc3b504e44c2" /><Relationship Type="http://schemas.openxmlformats.org/officeDocument/2006/relationships/notesSlide" Target="/ppt/notesSlides/notesSlide60.xml" Id="R416c98a0f8ad4a5d" /></Relationships>
</file>

<file path=ppt/slides/_rels/slide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9095fbbc904146" /><Relationship Type="http://schemas.openxmlformats.org/officeDocument/2006/relationships/notesSlide" Target="/ppt/notesSlides/notesSlide61.xml" Id="R1fcaa5ddb54d4ae5" /></Relationships>
</file>

<file path=ppt/slides/_rels/slide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0e9e27c4974b22" /><Relationship Type="http://schemas.openxmlformats.org/officeDocument/2006/relationships/notesSlide" Target="/ppt/notesSlides/notesSlide62.xml" Id="R77e1ccb21e6c45f4" /></Relationships>
</file>

<file path=ppt/slides/_rels/slide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e67640687d4adb" /><Relationship Type="http://schemas.openxmlformats.org/officeDocument/2006/relationships/notesSlide" Target="/ppt/notesSlides/notesSlide63.xml" Id="R6872cd44add24270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450870dec84f97" /><Relationship Type="http://schemas.openxmlformats.org/officeDocument/2006/relationships/notesSlide" Target="/ppt/notesSlides/notesSlide64.xml" Id="R6e390f01c32848a2" /></Relationships>
</file>

<file path=ppt/slides/_rels/slide6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2fc05d4e7649ef" /><Relationship Type="http://schemas.openxmlformats.org/officeDocument/2006/relationships/notesSlide" Target="/ppt/notesSlides/notesSlide65.xml" Id="Re4185c90ca8c44b5" /></Relationships>
</file>

<file path=ppt/slides/_rels/slide6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e7a960b1794d78" /><Relationship Type="http://schemas.openxmlformats.org/officeDocument/2006/relationships/notesSlide" Target="/ppt/notesSlides/notesSlide66.xml" Id="R6d9dd4377e904f3c" /></Relationships>
</file>

<file path=ppt/slides/_rels/slide6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1b1bfcf3394261" /><Relationship Type="http://schemas.openxmlformats.org/officeDocument/2006/relationships/notesSlide" Target="/ppt/notesSlides/notesSlide67.xml" Id="Rcd523835cd0b48a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Lamentations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  |  Lamentations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我是因耶和華忿怒的杖， 遭遇困苦的人。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man that hath seen affliction by the rod of his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  |  Lamentations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他引導我，使我行在黑暗中， 不行在光明裏。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led me, and brought me into darkness, but not into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  |  Lamentations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他真是終日再三反手攻擊我。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against me is he turned; he turneth his hand against me all the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  |  Lamentations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他使我的皮肉枯乾； 他折斷我的骨頭。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flesh and my skin hath he made old; he hath broken my bones.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  |  Lamentations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他築壘攻擊我， 用苦楚和艱難圍困我。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builded against me, and compassed me with gall and travail.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3:6  |  Lamentations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他使我住在幽暗之處， 像死了許久的人一樣。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set me in dark places, as they that be dead of 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3:7  |  Lamentations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他用籬笆圍住我，使我不能出去； 他使我的銅鍊沉重。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hedged me about, that I cannot get out: he hath made my chain heavy.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3:8  |  Lamentations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我哀號求救； 他使我的禱告不得上達。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when I cry and shout, he shutteth out my prayer.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3:9  |  Lamentations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他用鑿過的石頭擋住我的道； 他使我的路彎曲。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inclosed my ways with hewn stone, he hath made my paths crooked.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3:10  |  Lamentations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他向我如熊埋伏， 如獅子在隱密處。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was unto me as a bear lying in wait, and as a lion in secret places.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3:11  |  Lamentations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他使我轉離正路， 將我撕碎，使我淒涼。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turned aside my ways, and pulled me in pieces: he hath made me desolate.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3:12  |  Lamentations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他張弓將我當作箭靶子。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bent his bow, and set me as a mark for the arrow.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3:13  |  Lamentations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他把箭袋中的箭射入我的肺腑。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caused the arrows of his quiver to enter into my reins.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3:14  |  Lamentations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我成了眾民的笑話； 他們終日以我為歌曲。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a derision to all my people; and their song all the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3:15  |  Lamentations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他用苦楚充滿我，使我飽用茵蔯。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filled me with bitterness, he hath made me drunken with wormwood.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3:16  |  Lamentations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他又用沙石磣斷我的牙， 用灰塵將我蒙蔽。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also broken my teeth with gravel stones, he hath covered me with ashes.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3:17  |  Lamentations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你使我遠離平安， 我忘記好處。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hast removed my soul far off from peace: I forgat prosperity.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3:18  |  Lamentations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我就說：我的力量衰敗； 我在耶和華那裏毫無指望！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said, My strength and my hope is perished from the LORD: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3:19  |  Lamentations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[耶和華啊]，求你記念我 如茵蔯和苦膽的困苦窘迫。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Remembering mine affliction and my misery, the wormwood and the gall.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3:20  |  Lamentations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我心想念這些， 就在裏面憂悶。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hath them still in remembrance, and is humbled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3:21  |  Lamentations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我想起這事， 心裏就有指望。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 recall to my mind, therefore have I hope.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3:22  |  Lamentations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我們不致消滅， 是出於耶和華諸般的慈愛； 是因他的憐憫不致斷絕。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of the LORD’s mercies that we are not consumed, because his compassions fail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3:23  |  Lamentations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每早晨，這都是新的； 你的誠實極其廣大！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new every morning: great is thy faithfulness.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3:24  |  Lamentations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我心裏說：耶和華是我的分， 因此，我要仰望他。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my portion, saith my soul; therefore will I hope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3:25  |  Lamentations 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凡等候耶和華，心裏尋求他的， 耶和華必施恩給他。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good unto them that wait for him, to the soul that seeketh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3:26  |  Lamentations 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人仰望耶和華， 靜默等候他的救恩， 這原是好的。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good that a man should both hope and quietly wait for the salvation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3:27  |  Lamentations 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人在幼年負軛， 這原是好的。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good for a man that he bear the yoke in his youth.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3:28  |  Lamentations 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他當獨坐無言， 因為這是耶和華加在他身上的。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sitteth alone and keepeth silence, because he hath borne it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3:29  |  Lamentations 3:29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他當口貼塵埃， 或者有指望。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putteth his mouth in the dust; if so be there may be hope.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3:30  |  Lamentations 3:30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他當由人打他的腮頰， 要滿受凌辱。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giveth his cheek to him that smiteth him: he is filled full with reproach.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3:31  |  Lamentations 3:31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因為主必不永遠丟棄人。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will not cast off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3:32  |  Lamentations 3:32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主雖使人憂愁， 還要照他諸般的慈愛發憐憫。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though he cause grief, yet will he have compassion according to the multitude of his mercies.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3:33  |  Lamentations 3:33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因他並不甘心使人受苦， 使人憂愁。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doth not afflict willingly nor grieve the children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3:34  |  Lamentations 3:34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人將世上被囚的踹在腳下，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crush under his feet all the prisoners of the earth,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3:35  |  Lamentations 3:35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或在至高者面前屈枉人，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turn aside the right of a man before the face of the most High,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3:36  |  Lamentations 3:36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或在人的訟事上顛倒是非， 這都是主看不上的。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subvert a man in his cause, the Lord approveth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3:37  |  Lamentations 3:37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除非主命定， 誰能說成就成呢？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he that saith, and it cometh to pass, when the Lord commandeth it not?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3:38  |  Lamentations 3:38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禍福不都出於至高者的口嗎？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the mouth of the most High proceedeth not evil and good?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3:39  |  Lamentations 3:39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活人因自己的罪受罰， 為何發怨言呢？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doth a living man complain, a man for the punishment of his sins?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3:40  |  Lamentations 3:40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我們當深深考察自己的行為， 再歸向耶和華。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search and try our ways, and turn again 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3:41  |  Lamentations 3:41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我們當誠心向天上的神舉手禱告。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lift up our heart with our hands unto God in the heavens.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3:42  |  Lamentations 3:42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我們犯罪背逆， 你並不赦免。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transgressed and have rebelled: thou hast not pardoned.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3:43  |  Lamentations 3:43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你自被怒氣遮蔽，追趕我們； 你施行殺戮，並不顧惜。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covered with anger, and persecuted us: thou hast slain, thou hast not pitied.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3:44  |  Lamentations 3:44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你以黑雲遮蔽自己， 以致禱告不得透入。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covered thyself with a cloud, that our prayer should not pass through.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3:45  |  Lamentations 3:45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你使我們在萬民中成為污穢和渣滓。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made us as the offscouring and refuse in the midst of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3:46  |  Lamentations 3:46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我們的仇敵都向我們大大張口。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our enemies have opened their mouths against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3:47  |  Lamentations 3:47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恐懼和陷坑，殘害和毀滅， 都臨近我們。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Fear and a snare is come upon us, desolation and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3:48  |  Lamentations 3:48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因我眾民遭的毀滅， 我就眼淚下流如河。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 runneth down with rivers of water for the destruction of the daughter of my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3:49  |  Lamentations 3:49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我的眼多多流淚， 總不止息，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 trickleth down, and ceaseth not, without any intermission,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3:50  |  Lamentations 3:50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直等耶和華垂顧， 從天觀看。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Till the LORD look down, and behold from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3:51  |  Lamentations 3:51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因我本城的眾民， 我的眼，使我的心傷痛。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 affecteth mine heart because of all the daughters of my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3:52  |  Lamentations 3:52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無故與我為仇的追逼我， 像追雀鳥一樣。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enemies chased me sore, like a bird, without cause.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3:53  |  Lamentations 3:53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他們使我的命在牢獄中斷絕， 並將一塊石頭拋在我身上。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cut off my life in the dungeon, and cast a stone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3:54  |  Lamentations 3:54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眾水流過我頭， 我說：我[命]斷絕了！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Waters flowed over mine head; then I said, I am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3:55  |  Lamentations 3:55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 我從深牢中求告你的名。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called upon thy name, O LORD, out of the low dungeon.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3:56  |  Lamentations 3:56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你曾聽見我的聲音； 我求你解救， 你不要掩耳不聽。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heard my voice: hide not thine ear at my breathing, at my cry.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3:57  |  Lamentations 3:57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我求告你的日子，你臨近我， 說：不要懼怕！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drewest near in the day that I called upon thee: thou saidst, Fear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3:58  |  Lamentations 3:58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主啊，你伸明了我的冤； 你救贖了我的命。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thou hast pleaded the causes of my soul; thou hast redeemed my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3:59  |  Lamentations 3:59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耶和華啊，你見了我受的委屈； 求你為我伸冤。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thou hast seen my wrong: judge thou my cause.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3:60  |  Lamentations 3:60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他們仇恨我，謀害我， 你都看見了。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seen all their vengeance and all their imaginations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3:61  |  Lamentations 3:61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耶和華啊，你聽見他們辱罵我的話， 知道他們向我所設的計，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heard their reproach, O LORD, and all their imaginations against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3:62  |  Lamentations 3:62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並那些起來攻擊我的人口中所說的話， 以及終日向我所設的計謀。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lips of those that rose up against me, and their device against me all the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3:63  |  Lamentations 3:63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求你觀看， 他們坐下，起來，都以我為歌曲。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their sitting down, and their rising up; I am their musick.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3:64  |  Lamentations 3:64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耶和華啊，你要按着他們手所做的 向他們施行報應。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Render unto them a recompence, O LORD, according to the work of their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3:65  |  Lamentations 3:65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你要使他們心裏剛硬， 使你的咒詛臨到他們。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them sorrow of heart, thy curse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3:66  |  Lamentations 3:66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你要發怒追趕他們， 從耶和華的天下除滅他們。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Persecute and destroy them in anger from under the heavens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2026-08-26T10:42:56.5930000Z</dcterms:created>
  <dcterms:modified xsi:type="dcterms:W3CDTF">2026-08-26T10:42:56.5930000Z</dcterms:modified>
</coreProperties>
</file>