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8e21bb8bf7041db" /><Relationship Type="http://schemas.openxmlformats.org/officeDocument/2006/relationships/extended-properties" Target="/docProps/app.xml" Id="R4f3b727db3d848fa" /><Relationship Type="http://schemas.openxmlformats.org/officeDocument/2006/relationships/officeDocument" Target="/ppt/presentation.xml" Id="R7bb6437a02824da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e7b3350b6514685"/>
  </p:sldMasterIdLst>
  <p:notesMasterIdLst>
    <p:notesMasterId xmlns:r="http://schemas.openxmlformats.org/officeDocument/2006/relationships" r:id="R838d601d964343a7"/>
  </p:notesMasterIdLst>
  <p:sldIdLst>
    <p:sldId xmlns:r="http://schemas.openxmlformats.org/officeDocument/2006/relationships" id="256" r:id="R1246eadf4777449c"/>
    <p:sldId xmlns:r="http://schemas.openxmlformats.org/officeDocument/2006/relationships" id="257" r:id="R37c16d358f864c0c"/>
    <p:sldId xmlns:r="http://schemas.openxmlformats.org/officeDocument/2006/relationships" id="258" r:id="Rad2a1aa71bc84e6f"/>
    <p:sldId xmlns:r="http://schemas.openxmlformats.org/officeDocument/2006/relationships" id="259" r:id="R10fb3692acdc424f"/>
    <p:sldId xmlns:r="http://schemas.openxmlformats.org/officeDocument/2006/relationships" id="260" r:id="R2d6badb282ad46de"/>
    <p:sldId xmlns:r="http://schemas.openxmlformats.org/officeDocument/2006/relationships" id="261" r:id="R27c77d8add724494"/>
    <p:sldId xmlns:r="http://schemas.openxmlformats.org/officeDocument/2006/relationships" id="262" r:id="Rdf6ea8badb6347b9"/>
    <p:sldId xmlns:r="http://schemas.openxmlformats.org/officeDocument/2006/relationships" id="263" r:id="R2bc799053ce344e8"/>
    <p:sldId xmlns:r="http://schemas.openxmlformats.org/officeDocument/2006/relationships" id="264" r:id="Rd3c0f7995cf74541"/>
    <p:sldId xmlns:r="http://schemas.openxmlformats.org/officeDocument/2006/relationships" id="265" r:id="Rd4655dcd4086497f"/>
    <p:sldId xmlns:r="http://schemas.openxmlformats.org/officeDocument/2006/relationships" id="266" r:id="R0742a84e9dc34eb9"/>
    <p:sldId xmlns:r="http://schemas.openxmlformats.org/officeDocument/2006/relationships" id="267" r:id="R3eab572756554688"/>
    <p:sldId xmlns:r="http://schemas.openxmlformats.org/officeDocument/2006/relationships" id="268" r:id="Rde6ca1e9376146cf"/>
    <p:sldId xmlns:r="http://schemas.openxmlformats.org/officeDocument/2006/relationships" id="269" r:id="Ra5e836349473429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7e57263ebbf479b" /><Relationship Type="http://schemas.openxmlformats.org/officeDocument/2006/relationships/slideMaster" Target="/ppt/slideMasters/slideMaster1.xml" Id="R2e7b3350b6514685" /><Relationship Type="http://schemas.openxmlformats.org/officeDocument/2006/relationships/notesMaster" Target="/ppt/notesMasters/notesMaster1.xml" Id="R838d601d964343a7" /><Relationship Type="http://schemas.openxmlformats.org/officeDocument/2006/relationships/presProps" Target="/ppt/presProps.xml" Id="Rac40ee5db98e4358" /><Relationship Type="http://schemas.openxmlformats.org/officeDocument/2006/relationships/tableStyles" Target="/ppt/tableStyles.xml" Id="Rf04311bab085467c" /><Relationship Type="http://schemas.openxmlformats.org/officeDocument/2006/relationships/slide" Target="/ppt/slides/slide1.xml" Id="R1246eadf4777449c" /><Relationship Type="http://schemas.openxmlformats.org/officeDocument/2006/relationships/slide" Target="/ppt/slides/slide2.xml" Id="R37c16d358f864c0c" /><Relationship Type="http://schemas.openxmlformats.org/officeDocument/2006/relationships/slide" Target="/ppt/slides/slide3.xml" Id="Rad2a1aa71bc84e6f" /><Relationship Type="http://schemas.openxmlformats.org/officeDocument/2006/relationships/slide" Target="/ppt/slides/slide4.xml" Id="R10fb3692acdc424f" /><Relationship Type="http://schemas.openxmlformats.org/officeDocument/2006/relationships/slide" Target="/ppt/slides/slide5.xml" Id="R2d6badb282ad46de" /><Relationship Type="http://schemas.openxmlformats.org/officeDocument/2006/relationships/slide" Target="/ppt/slides/slide6.xml" Id="R27c77d8add724494" /><Relationship Type="http://schemas.openxmlformats.org/officeDocument/2006/relationships/slide" Target="/ppt/slides/slide7.xml" Id="Rdf6ea8badb6347b9" /><Relationship Type="http://schemas.openxmlformats.org/officeDocument/2006/relationships/slide" Target="/ppt/slides/slide8.xml" Id="R2bc799053ce344e8" /><Relationship Type="http://schemas.openxmlformats.org/officeDocument/2006/relationships/slide" Target="/ppt/slides/slide9.xml" Id="Rd3c0f7995cf74541" /><Relationship Type="http://schemas.openxmlformats.org/officeDocument/2006/relationships/slide" Target="/ppt/slides/slide10.xml" Id="Rd4655dcd4086497f" /><Relationship Type="http://schemas.openxmlformats.org/officeDocument/2006/relationships/slide" Target="/ppt/slides/slide11.xml" Id="R0742a84e9dc34eb9" /><Relationship Type="http://schemas.openxmlformats.org/officeDocument/2006/relationships/slide" Target="/ppt/slides/slide12.xml" Id="R3eab572756554688" /><Relationship Type="http://schemas.openxmlformats.org/officeDocument/2006/relationships/slide" Target="/ppt/slides/slide13.xml" Id="Rde6ca1e9376146cf" /><Relationship Type="http://schemas.openxmlformats.org/officeDocument/2006/relationships/slide" Target="/ppt/slides/slide14.xml" Id="Ra5e836349473429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13af437f4b444c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84b449df4954e82" /><Relationship Type="http://schemas.openxmlformats.org/officeDocument/2006/relationships/notesMaster" Target="/ppt/notesMasters/notesMaster1.xml" Id="Ree29fc9685e94c3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9c7878eae6c4f8b" /><Relationship Type="http://schemas.openxmlformats.org/officeDocument/2006/relationships/notesMaster" Target="/ppt/notesMasters/notesMaster1.xml" Id="Re0489482ca7b45d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0a41b07506d4884" /><Relationship Type="http://schemas.openxmlformats.org/officeDocument/2006/relationships/notesMaster" Target="/ppt/notesMasters/notesMaster1.xml" Id="Rc3d30e8066d1424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f506d9615904c3f" /><Relationship Type="http://schemas.openxmlformats.org/officeDocument/2006/relationships/notesMaster" Target="/ppt/notesMasters/notesMaster1.xml" Id="R3b8361beb8044e3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6842df1b6a74694" /><Relationship Type="http://schemas.openxmlformats.org/officeDocument/2006/relationships/notesMaster" Target="/ppt/notesMasters/notesMaster1.xml" Id="R412da23d71a4413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5779df44a4c4aff" /><Relationship Type="http://schemas.openxmlformats.org/officeDocument/2006/relationships/notesMaster" Target="/ppt/notesMasters/notesMaster1.xml" Id="R1bb5c68cf8c3455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f0d97c7474e4697" /><Relationship Type="http://schemas.openxmlformats.org/officeDocument/2006/relationships/notesMaster" Target="/ppt/notesMasters/notesMaster1.xml" Id="R2a554ede8d5c43f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eb0f18007c8493a" /><Relationship Type="http://schemas.openxmlformats.org/officeDocument/2006/relationships/notesMaster" Target="/ppt/notesMasters/notesMaster1.xml" Id="R1f68efa1bb3c4b2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1e2e0a9e41b4d0c" /><Relationship Type="http://schemas.openxmlformats.org/officeDocument/2006/relationships/notesMaster" Target="/ppt/notesMasters/notesMaster1.xml" Id="Recdc27b22bcb44d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20cc30511e34bdb" /><Relationship Type="http://schemas.openxmlformats.org/officeDocument/2006/relationships/notesMaster" Target="/ppt/notesMasters/notesMaster1.xml" Id="Rc5f912db6ebf465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5f8137e4f094341" /><Relationship Type="http://schemas.openxmlformats.org/officeDocument/2006/relationships/notesMaster" Target="/ppt/notesMasters/notesMaster1.xml" Id="R793f1d7562f84c0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a689e97aadc47a3" /><Relationship Type="http://schemas.openxmlformats.org/officeDocument/2006/relationships/notesMaster" Target="/ppt/notesMasters/notesMaster1.xml" Id="R2434a3a97fea4cf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dcd529a80e44f13" /><Relationship Type="http://schemas.openxmlformats.org/officeDocument/2006/relationships/notesMaster" Target="/ppt/notesMasters/notesMaster1.xml" Id="R1cac7b5b167b450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62c0f94076f470a" /><Relationship Type="http://schemas.openxmlformats.org/officeDocument/2006/relationships/notesMaster" Target="/ppt/notesMasters/notesMaster1.xml" Id="R1269963f1580420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55d64e488ca45cb" /><Relationship Type="http://schemas.openxmlformats.org/officeDocument/2006/relationships/image" Target="/ppt/media/image.png" Id="R59fca0297eeb468c" /><Relationship Type="http://schemas.openxmlformats.org/officeDocument/2006/relationships/image" Target="/ppt/media/image2.png" Id="R9224a7ac559e4b6a" /><Relationship Type="http://schemas.openxmlformats.org/officeDocument/2006/relationships/image" Target="/ppt/media/image.jpeg" Id="Racdf4740de6248f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996cd622b7640e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9fca0297eeb468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224a7ac559e4b6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df4740de6248f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4e54049d7754eee" /><Relationship Type="http://schemas.openxmlformats.org/officeDocument/2006/relationships/slideLayout" Target="/ppt/slideLayouts/slideLayout1.xml" Id="R606d58125111425b" /><Relationship Type="http://schemas.openxmlformats.org/officeDocument/2006/relationships/slideLayout" Target="/ppt/slideLayouts/slideLayout2.xml" Id="R76f30460a6c8404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06d58125111425b"/>
    <p:sldLayoutId xmlns:r="http://schemas.openxmlformats.org/officeDocument/2006/relationships" id="2147483650" r:id="R76f30460a6c8404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c5899f49db4583" /><Relationship Type="http://schemas.openxmlformats.org/officeDocument/2006/relationships/notesSlide" Target="/ppt/notesSlides/notesSlide1.xml" Id="R8b031dbcbcee4f5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294f67e24e438c" /><Relationship Type="http://schemas.openxmlformats.org/officeDocument/2006/relationships/notesSlide" Target="/ppt/notesSlides/notesSlide2.xml" Id="R690ffca67720456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8fd9c8e73443d2" /><Relationship Type="http://schemas.openxmlformats.org/officeDocument/2006/relationships/notesSlide" Target="/ppt/notesSlides/notesSlide3.xml" Id="R46d5d48c3eea41b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071368662a46f4" /><Relationship Type="http://schemas.openxmlformats.org/officeDocument/2006/relationships/notesSlide" Target="/ppt/notesSlides/notesSlide4.xml" Id="Rcb3259a89f16414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bdd2ff36ac4de3" /><Relationship Type="http://schemas.openxmlformats.org/officeDocument/2006/relationships/notesSlide" Target="/ppt/notesSlides/notesSlide5.xml" Id="R0c4997216d6b49b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3a22e6a932477d" /><Relationship Type="http://schemas.openxmlformats.org/officeDocument/2006/relationships/notesSlide" Target="/ppt/notesSlides/notesSlide6.xml" Id="Rc4b8e27705ce476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a28e7b994a4ec1" /><Relationship Type="http://schemas.openxmlformats.org/officeDocument/2006/relationships/notesSlide" Target="/ppt/notesSlides/notesSlide7.xml" Id="Ra3e0a1b0daea41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1476940ce940ef" /><Relationship Type="http://schemas.openxmlformats.org/officeDocument/2006/relationships/notesSlide" Target="/ppt/notesSlides/notesSlide8.xml" Id="Rb15bd6b4499a449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8bdfd32a224222" /><Relationship Type="http://schemas.openxmlformats.org/officeDocument/2006/relationships/notesSlide" Target="/ppt/notesSlides/notesSlide9.xml" Id="Ra918b84b963a470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fa0e9a5f8348e3" /><Relationship Type="http://schemas.openxmlformats.org/officeDocument/2006/relationships/notesSlide" Target="/ppt/notesSlides/notesSlide10.xml" Id="R79614b9f26e34ca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1bf855fb8f48e4" /><Relationship Type="http://schemas.openxmlformats.org/officeDocument/2006/relationships/notesSlide" Target="/ppt/notesSlides/notesSlide11.xml" Id="R5f852adbb1e444f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22ed8bdf8e4b4d" /><Relationship Type="http://schemas.openxmlformats.org/officeDocument/2006/relationships/notesSlide" Target="/ppt/notesSlides/notesSlide12.xml" Id="R1ccb7922c4e041b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edca32c9f644b3" /><Relationship Type="http://schemas.openxmlformats.org/officeDocument/2006/relationships/notesSlide" Target="/ppt/notesSlides/notesSlide13.xml" Id="Re59156186f87412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2ca9b70a5a4857" /><Relationship Type="http://schemas.openxmlformats.org/officeDocument/2006/relationships/notesSlide" Target="/ppt/notesSlides/notesSlide14.xml" Id="Re10fada03a914a5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5:1  |  1 Corinthians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風聞在你們中間有淫亂的事。這樣的淫亂連外邦人中也沒有，就是有人收了他的繼母。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reported commonly that there is fornication among you, and such fornication as is not so much as named among the Gentiles, that one should have his father’s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5:2  |  1 Corinthians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你們還是自高自大，並不哀痛，把行這事的人從你們中間趕出去。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are puffed up, and have not rather mourned, that he that hath done this deed might be taken away from among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5:3  |  1 Corinthians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我身子雖不在你們那裏，心卻在你們那裏，好像我親自與你們同在，已經判斷了行這事的人。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verily, as absent in body, but present in spirit, have judged already, as though I were present, concerning him that hath so done this deed,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5:4  |  1 Corinthians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就是你們聚會的時候，我的心也同在。奉我們主耶穌的名，並用我們主耶穌的權能，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name of our Lord Jesus Christ, when ye are gathered together, and my spirit, with the power of our Lord Jesus Christ,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5:5  |  1 Corinthians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要把這樣的人交給撒但，敗壞他的肉體，使他的靈魂在主耶穌的日子可以得救。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deliver such an one unto Satan for the destruction of the flesh, that the spirit may be saved in the day of the Lord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5:6  |  1 Corinthians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你們這自誇是不好的。豈不知一點麵酵能使全團發起來嗎？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Your glorying is not good. Know ye not that a little leaven leaveneth the whole lump?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5:7  |  1 Corinthians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你們既是無酵的麵，應當把舊酵除淨，好使你們成為新團；因為我們逾越節的[羔羊]基督已經被殺獻祭了。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Purge out therefore the old leaven, that ye may be a new lump, as ye are unleavened. For even Christ our passover is sacrificed for 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5:8  |  1 Corinthians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所以，我們守這節不可用舊酵，也不可用惡毒、邪惡的酵，只用誠實真正的無酵餅。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let us keep the feast, not with old leaven, neither with the leaven of malice and wickedness; but with the unleavened bread of sincerity and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5:9  |  1 Corinthians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我先前寫信給你們說，不可與淫亂的人相交。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wrote unto you in an epistle not to company with fornicators: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5:10  |  1 Corinthians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此話不是指這世上一概行淫亂的，或貪婪的，勒索的，或拜偶像的；若是這樣，你們除非離開世界方可。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not altogether with the fornicators of this world, or with the covetous, or extortioners, or with idolaters; for then must ye needs go out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5:11  |  1 Corinthians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但如今我寫信給你們說，若有稱為弟兄是行淫亂的，或貪婪的，或拜偶像的，或辱罵的，或醉酒的，或勒索的，這樣的人不可與他相交，就是與他吃飯都不可。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I have written unto you not to keep company, if any man that is called a brother be a fornicator, or covetous, or an idolater, or a railer, or a drunkard, or an extortioner; with such an one no not to 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5:12  |  1 Corinthians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因為審判[教]外的人與我何干？[教]內的人豈不是你們審判的嗎？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what have I to do to judge them also that are without? do not ye judge them that are within?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5:13  |  1 Corinthians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至於外人有神審判他們。你們應當把那惡人從你們中間趕出去。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them that are without God judgeth. Therefore put away from among yourselves that wicked person.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2026-08-26T14:44:51.2420000Z</dcterms:created>
  <dcterms:modified xsi:type="dcterms:W3CDTF">2026-08-26T14:44:51.2420000Z</dcterms:modified>
</coreProperties>
</file>