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61f395f910a443b" /><Relationship Type="http://schemas.openxmlformats.org/officeDocument/2006/relationships/extended-properties" Target="/docProps/app.xml" Id="Rda39bc000c244ed7" /><Relationship Type="http://schemas.openxmlformats.org/officeDocument/2006/relationships/officeDocument" Target="/ppt/presentation.xml" Id="R5708e83c8128457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b6f50afc835141a4"/>
  </p:sldMasterIdLst>
  <p:notesMasterIdLst>
    <p:notesMasterId xmlns:r="http://schemas.openxmlformats.org/officeDocument/2006/relationships" r:id="R06bfb6dbf3c548f2"/>
  </p:notesMasterIdLst>
  <p:sldIdLst>
    <p:sldId xmlns:r="http://schemas.openxmlformats.org/officeDocument/2006/relationships" id="256" r:id="Rcc904b9c0d494070"/>
    <p:sldId xmlns:r="http://schemas.openxmlformats.org/officeDocument/2006/relationships" id="257" r:id="Rabda075a77fd4c76"/>
    <p:sldId xmlns:r="http://schemas.openxmlformats.org/officeDocument/2006/relationships" id="258" r:id="R3440697f0ac045bd"/>
    <p:sldId xmlns:r="http://schemas.openxmlformats.org/officeDocument/2006/relationships" id="259" r:id="R68af67f2f5ab4681"/>
    <p:sldId xmlns:r="http://schemas.openxmlformats.org/officeDocument/2006/relationships" id="260" r:id="R06da3a6c4a194e09"/>
    <p:sldId xmlns:r="http://schemas.openxmlformats.org/officeDocument/2006/relationships" id="261" r:id="R71bc712a27424889"/>
    <p:sldId xmlns:r="http://schemas.openxmlformats.org/officeDocument/2006/relationships" id="262" r:id="Rb42831fed59f4347"/>
    <p:sldId xmlns:r="http://schemas.openxmlformats.org/officeDocument/2006/relationships" id="263" r:id="R73312548e2584f77"/>
    <p:sldId xmlns:r="http://schemas.openxmlformats.org/officeDocument/2006/relationships" id="264" r:id="Rc680d532d7ae4dbb"/>
    <p:sldId xmlns:r="http://schemas.openxmlformats.org/officeDocument/2006/relationships" id="265" r:id="Ra4d269a85d514977"/>
    <p:sldId xmlns:r="http://schemas.openxmlformats.org/officeDocument/2006/relationships" id="266" r:id="Rac0741b2963a4c0e"/>
    <p:sldId xmlns:r="http://schemas.openxmlformats.org/officeDocument/2006/relationships" id="267" r:id="Rd487eb7bf6be43d0"/>
    <p:sldId xmlns:r="http://schemas.openxmlformats.org/officeDocument/2006/relationships" id="268" r:id="R8fe845343a844d90"/>
    <p:sldId xmlns:r="http://schemas.openxmlformats.org/officeDocument/2006/relationships" id="269" r:id="R70b1eb3a74604f09"/>
    <p:sldId xmlns:r="http://schemas.openxmlformats.org/officeDocument/2006/relationships" id="270" r:id="Rf52eab12dfde4d17"/>
    <p:sldId xmlns:r="http://schemas.openxmlformats.org/officeDocument/2006/relationships" id="271" r:id="R8a3f9d4f4af64730"/>
    <p:sldId xmlns:r="http://schemas.openxmlformats.org/officeDocument/2006/relationships" id="272" r:id="Refedac9fbc5f4f56"/>
    <p:sldId xmlns:r="http://schemas.openxmlformats.org/officeDocument/2006/relationships" id="273" r:id="R6842c2d778eb47d5"/>
    <p:sldId xmlns:r="http://schemas.openxmlformats.org/officeDocument/2006/relationships" id="274" r:id="Re55a4ca3cba746b0"/>
    <p:sldId xmlns:r="http://schemas.openxmlformats.org/officeDocument/2006/relationships" id="275" r:id="Rf9290b5e63624a43"/>
    <p:sldId xmlns:r="http://schemas.openxmlformats.org/officeDocument/2006/relationships" id="276" r:id="Rdf5adb97a65149f6"/>
    <p:sldId xmlns:r="http://schemas.openxmlformats.org/officeDocument/2006/relationships" id="277" r:id="R34189b2ac4224e91"/>
    <p:sldId xmlns:r="http://schemas.openxmlformats.org/officeDocument/2006/relationships" id="278" r:id="R9ad66ba192164a3a"/>
    <p:sldId xmlns:r="http://schemas.openxmlformats.org/officeDocument/2006/relationships" id="279" r:id="Rf51382bf8e534685"/>
    <p:sldId xmlns:r="http://schemas.openxmlformats.org/officeDocument/2006/relationships" id="280" r:id="R8fb9cbf22a5844e6"/>
    <p:sldId xmlns:r="http://schemas.openxmlformats.org/officeDocument/2006/relationships" id="281" r:id="Rd76938e6a84b4e53"/>
    <p:sldId xmlns:r="http://schemas.openxmlformats.org/officeDocument/2006/relationships" id="282" r:id="R6c5e796d4ccd4c41"/>
    <p:sldId xmlns:r="http://schemas.openxmlformats.org/officeDocument/2006/relationships" id="283" r:id="Rcc8383a35b6f4477"/>
    <p:sldId xmlns:r="http://schemas.openxmlformats.org/officeDocument/2006/relationships" id="284" r:id="Rcb65258e46904d40"/>
    <p:sldId xmlns:r="http://schemas.openxmlformats.org/officeDocument/2006/relationships" id="285" r:id="R51fa271ddd8445b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0019e24cdf5470a" /><Relationship Type="http://schemas.openxmlformats.org/officeDocument/2006/relationships/slideMaster" Target="/ppt/slideMasters/slideMaster1.xml" Id="Rb6f50afc835141a4" /><Relationship Type="http://schemas.openxmlformats.org/officeDocument/2006/relationships/notesMaster" Target="/ppt/notesMasters/notesMaster1.xml" Id="R06bfb6dbf3c548f2" /><Relationship Type="http://schemas.openxmlformats.org/officeDocument/2006/relationships/presProps" Target="/ppt/presProps.xml" Id="Rd51816b84e1240ff" /><Relationship Type="http://schemas.openxmlformats.org/officeDocument/2006/relationships/tableStyles" Target="/ppt/tableStyles.xml" Id="Re3ddd7caa35f405a" /><Relationship Type="http://schemas.openxmlformats.org/officeDocument/2006/relationships/slide" Target="/ppt/slides/slide1.xml" Id="Rcc904b9c0d494070" /><Relationship Type="http://schemas.openxmlformats.org/officeDocument/2006/relationships/slide" Target="/ppt/slides/slide2.xml" Id="Rabda075a77fd4c76" /><Relationship Type="http://schemas.openxmlformats.org/officeDocument/2006/relationships/slide" Target="/ppt/slides/slide3.xml" Id="R3440697f0ac045bd" /><Relationship Type="http://schemas.openxmlformats.org/officeDocument/2006/relationships/slide" Target="/ppt/slides/slide4.xml" Id="R68af67f2f5ab4681" /><Relationship Type="http://schemas.openxmlformats.org/officeDocument/2006/relationships/slide" Target="/ppt/slides/slide5.xml" Id="R06da3a6c4a194e09" /><Relationship Type="http://schemas.openxmlformats.org/officeDocument/2006/relationships/slide" Target="/ppt/slides/slide6.xml" Id="R71bc712a27424889" /><Relationship Type="http://schemas.openxmlformats.org/officeDocument/2006/relationships/slide" Target="/ppt/slides/slide7.xml" Id="Rb42831fed59f4347" /><Relationship Type="http://schemas.openxmlformats.org/officeDocument/2006/relationships/slide" Target="/ppt/slides/slide8.xml" Id="R73312548e2584f77" /><Relationship Type="http://schemas.openxmlformats.org/officeDocument/2006/relationships/slide" Target="/ppt/slides/slide9.xml" Id="Rc680d532d7ae4dbb" /><Relationship Type="http://schemas.openxmlformats.org/officeDocument/2006/relationships/slide" Target="/ppt/slides/slide10.xml" Id="Ra4d269a85d514977" /><Relationship Type="http://schemas.openxmlformats.org/officeDocument/2006/relationships/slide" Target="/ppt/slides/slide11.xml" Id="Rac0741b2963a4c0e" /><Relationship Type="http://schemas.openxmlformats.org/officeDocument/2006/relationships/slide" Target="/ppt/slides/slide12.xml" Id="Rd487eb7bf6be43d0" /><Relationship Type="http://schemas.openxmlformats.org/officeDocument/2006/relationships/slide" Target="/ppt/slides/slide13.xml" Id="R8fe845343a844d90" /><Relationship Type="http://schemas.openxmlformats.org/officeDocument/2006/relationships/slide" Target="/ppt/slides/slide14.xml" Id="R70b1eb3a74604f09" /><Relationship Type="http://schemas.openxmlformats.org/officeDocument/2006/relationships/slide" Target="/ppt/slides/slide15.xml" Id="Rf52eab12dfde4d17" /><Relationship Type="http://schemas.openxmlformats.org/officeDocument/2006/relationships/slide" Target="/ppt/slides/slide16.xml" Id="R8a3f9d4f4af64730" /><Relationship Type="http://schemas.openxmlformats.org/officeDocument/2006/relationships/slide" Target="/ppt/slides/slide17.xml" Id="Refedac9fbc5f4f56" /><Relationship Type="http://schemas.openxmlformats.org/officeDocument/2006/relationships/slide" Target="/ppt/slides/slide18.xml" Id="R6842c2d778eb47d5" /><Relationship Type="http://schemas.openxmlformats.org/officeDocument/2006/relationships/slide" Target="/ppt/slides/slide19.xml" Id="Re55a4ca3cba746b0" /><Relationship Type="http://schemas.openxmlformats.org/officeDocument/2006/relationships/slide" Target="/ppt/slides/slide20.xml" Id="Rf9290b5e63624a43" /><Relationship Type="http://schemas.openxmlformats.org/officeDocument/2006/relationships/slide" Target="/ppt/slides/slide21.xml" Id="Rdf5adb97a65149f6" /><Relationship Type="http://schemas.openxmlformats.org/officeDocument/2006/relationships/slide" Target="/ppt/slides/slide22.xml" Id="R34189b2ac4224e91" /><Relationship Type="http://schemas.openxmlformats.org/officeDocument/2006/relationships/slide" Target="/ppt/slides/slide23.xml" Id="R9ad66ba192164a3a" /><Relationship Type="http://schemas.openxmlformats.org/officeDocument/2006/relationships/slide" Target="/ppt/slides/slide24.xml" Id="Rf51382bf8e534685" /><Relationship Type="http://schemas.openxmlformats.org/officeDocument/2006/relationships/slide" Target="/ppt/slides/slide25.xml" Id="R8fb9cbf22a5844e6" /><Relationship Type="http://schemas.openxmlformats.org/officeDocument/2006/relationships/slide" Target="/ppt/slides/slide26.xml" Id="Rd76938e6a84b4e53" /><Relationship Type="http://schemas.openxmlformats.org/officeDocument/2006/relationships/slide" Target="/ppt/slides/slide27.xml" Id="R6c5e796d4ccd4c41" /><Relationship Type="http://schemas.openxmlformats.org/officeDocument/2006/relationships/slide" Target="/ppt/slides/slide28.xml" Id="Rcc8383a35b6f4477" /><Relationship Type="http://schemas.openxmlformats.org/officeDocument/2006/relationships/slide" Target="/ppt/slides/slide29.xml" Id="Rcb65258e46904d40" /><Relationship Type="http://schemas.openxmlformats.org/officeDocument/2006/relationships/slide" Target="/ppt/slides/slide30.xml" Id="R51fa271ddd8445b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f85cd264a214e8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7802b78cc264024" /><Relationship Type="http://schemas.openxmlformats.org/officeDocument/2006/relationships/notesMaster" Target="/ppt/notesMasters/notesMaster1.xml" Id="R0d81c81f77f34d7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d925045d82e4a80" /><Relationship Type="http://schemas.openxmlformats.org/officeDocument/2006/relationships/notesMaster" Target="/ppt/notesMasters/notesMaster1.xml" Id="R1e98e038f1b3456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4647dc073884f48" /><Relationship Type="http://schemas.openxmlformats.org/officeDocument/2006/relationships/notesMaster" Target="/ppt/notesMasters/notesMaster1.xml" Id="R906af4226dcc47a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e4afcb3818f451a" /><Relationship Type="http://schemas.openxmlformats.org/officeDocument/2006/relationships/notesMaster" Target="/ppt/notesMasters/notesMaster1.xml" Id="R3decf4b5099b4151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fe77042371e4108" /><Relationship Type="http://schemas.openxmlformats.org/officeDocument/2006/relationships/notesMaster" Target="/ppt/notesMasters/notesMaster1.xml" Id="R4e633fe6956640c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a12c0c0476c046a7" /><Relationship Type="http://schemas.openxmlformats.org/officeDocument/2006/relationships/notesMaster" Target="/ppt/notesMasters/notesMaster1.xml" Id="R835a687406714c5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d352f0939914212" /><Relationship Type="http://schemas.openxmlformats.org/officeDocument/2006/relationships/notesMaster" Target="/ppt/notesMasters/notesMaster1.xml" Id="R8bb926d255a4419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5b24e90f9b5949af" /><Relationship Type="http://schemas.openxmlformats.org/officeDocument/2006/relationships/notesMaster" Target="/ppt/notesMasters/notesMaster1.xml" Id="R4241442c55f24d6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1ed289ebfb64c09" /><Relationship Type="http://schemas.openxmlformats.org/officeDocument/2006/relationships/notesMaster" Target="/ppt/notesMasters/notesMaster1.xml" Id="R1f9a7a308d694ce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950f67337834697" /><Relationship Type="http://schemas.openxmlformats.org/officeDocument/2006/relationships/notesMaster" Target="/ppt/notesMasters/notesMaster1.xml" Id="R1e878d40b6c0418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4e8f79c430d4615" /><Relationship Type="http://schemas.openxmlformats.org/officeDocument/2006/relationships/notesMaster" Target="/ppt/notesMasters/notesMaster1.xml" Id="Rdbe1efd7d0264445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0f312f9608a43d2" /><Relationship Type="http://schemas.openxmlformats.org/officeDocument/2006/relationships/notesMaster" Target="/ppt/notesMasters/notesMaster1.xml" Id="Ra7e574b87a5b4f85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cf2e524586d4d8f" /><Relationship Type="http://schemas.openxmlformats.org/officeDocument/2006/relationships/notesMaster" Target="/ppt/notesMasters/notesMaster1.xml" Id="R972fb631ec8d466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667dfa0257248d5" /><Relationship Type="http://schemas.openxmlformats.org/officeDocument/2006/relationships/notesMaster" Target="/ppt/notesMasters/notesMaster1.xml" Id="Re784a6e3d14042f5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c3a78923e2c4bf5" /><Relationship Type="http://schemas.openxmlformats.org/officeDocument/2006/relationships/notesMaster" Target="/ppt/notesMasters/notesMaster1.xml" Id="R51807d1eec8b4102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8e94d2ea41343ff" /><Relationship Type="http://schemas.openxmlformats.org/officeDocument/2006/relationships/notesMaster" Target="/ppt/notesMasters/notesMaster1.xml" Id="R5cb8b70707eb423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e44ea79eada44c36" /><Relationship Type="http://schemas.openxmlformats.org/officeDocument/2006/relationships/notesMaster" Target="/ppt/notesMasters/notesMaster1.xml" Id="R4ccac763e5f24aa7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06bc0cde25a40a5" /><Relationship Type="http://schemas.openxmlformats.org/officeDocument/2006/relationships/notesMaster" Target="/ppt/notesMasters/notesMaster1.xml" Id="R39b9f328c26c473b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964a950f71d49ae" /><Relationship Type="http://schemas.openxmlformats.org/officeDocument/2006/relationships/notesMaster" Target="/ppt/notesMasters/notesMaster1.xml" Id="R213df1c21f124619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58566955dba4034" /><Relationship Type="http://schemas.openxmlformats.org/officeDocument/2006/relationships/notesMaster" Target="/ppt/notesMasters/notesMaster1.xml" Id="Ra5ad9ce1827844e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27ecdc4971d44a8" /><Relationship Type="http://schemas.openxmlformats.org/officeDocument/2006/relationships/notesMaster" Target="/ppt/notesMasters/notesMaster1.xml" Id="R7465c10bd97f4da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cb9f4daccb354948" /><Relationship Type="http://schemas.openxmlformats.org/officeDocument/2006/relationships/notesMaster" Target="/ppt/notesMasters/notesMaster1.xml" Id="Rf51db611548f486e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4a7cc2746c94b65" /><Relationship Type="http://schemas.openxmlformats.org/officeDocument/2006/relationships/notesMaster" Target="/ppt/notesMasters/notesMaster1.xml" Id="R12de10945b69450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b7c1efe5d6f8451b" /><Relationship Type="http://schemas.openxmlformats.org/officeDocument/2006/relationships/notesMaster" Target="/ppt/notesMasters/notesMaster1.xml" Id="R0f747f111b43413a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d1b92469f6f4901" /><Relationship Type="http://schemas.openxmlformats.org/officeDocument/2006/relationships/notesMaster" Target="/ppt/notesMasters/notesMaster1.xml" Id="R9307de79d318480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5d3c2ae5e4f41d9" /><Relationship Type="http://schemas.openxmlformats.org/officeDocument/2006/relationships/notesMaster" Target="/ppt/notesMasters/notesMaster1.xml" Id="Rb0e2a2a9a5894d2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4f18a6317d540f0" /><Relationship Type="http://schemas.openxmlformats.org/officeDocument/2006/relationships/notesMaster" Target="/ppt/notesMasters/notesMaster1.xml" Id="R1613cfb2aa3b433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49c5704f3fe4e6a" /><Relationship Type="http://schemas.openxmlformats.org/officeDocument/2006/relationships/notesMaster" Target="/ppt/notesMasters/notesMaster1.xml" Id="R8fc97ba8782a4fa3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3cdde4d3606b42a0" /><Relationship Type="http://schemas.openxmlformats.org/officeDocument/2006/relationships/notesMaster" Target="/ppt/notesMasters/notesMaster1.xml" Id="R2b91313c0508482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81cf9d2d66d4f2f" /><Relationship Type="http://schemas.openxmlformats.org/officeDocument/2006/relationships/notesMaster" Target="/ppt/notesMasters/notesMaster1.xml" Id="Rf6508c689b49485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007d563e7ea4d48" /><Relationship Type="http://schemas.openxmlformats.org/officeDocument/2006/relationships/image" Target="/ppt/media/image.png" Id="R448518834c2840d1" /><Relationship Type="http://schemas.openxmlformats.org/officeDocument/2006/relationships/image" Target="/ppt/media/image2.png" Id="R0e6ef097189543b8" /><Relationship Type="http://schemas.openxmlformats.org/officeDocument/2006/relationships/image" Target="/ppt/media/image.jpeg" Id="Rd7bb2db62fba4612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ef20a4df1b34aa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48518834c2840d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0e6ef097189543b8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bb2db62fba4612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ab066aacb8d4771" /><Relationship Type="http://schemas.openxmlformats.org/officeDocument/2006/relationships/slideLayout" Target="/ppt/slideLayouts/slideLayout1.xml" Id="Rf155c65b03484488" /><Relationship Type="http://schemas.openxmlformats.org/officeDocument/2006/relationships/slideLayout" Target="/ppt/slideLayouts/slideLayout2.xml" Id="R7ebbc5d9a3934ac2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155c65b03484488"/>
    <p:sldLayoutId xmlns:r="http://schemas.openxmlformats.org/officeDocument/2006/relationships" id="2147483650" r:id="R7ebbc5d9a3934ac2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9f8145b0fc4a6b" /><Relationship Type="http://schemas.openxmlformats.org/officeDocument/2006/relationships/notesSlide" Target="/ppt/notesSlides/notesSlide1.xml" Id="Rbdf073c365aa495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ed164fddf14bc9" /><Relationship Type="http://schemas.openxmlformats.org/officeDocument/2006/relationships/notesSlide" Target="/ppt/notesSlides/notesSlide2.xml" Id="R05aed0bddd1b4ac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2a3e64c16b46b6" /><Relationship Type="http://schemas.openxmlformats.org/officeDocument/2006/relationships/notesSlide" Target="/ppt/notesSlides/notesSlide3.xml" Id="R935325d7bf74451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ec3e7656f94003" /><Relationship Type="http://schemas.openxmlformats.org/officeDocument/2006/relationships/notesSlide" Target="/ppt/notesSlides/notesSlide4.xml" Id="Rb518c5c06b4d40ea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ed1140f05144d9" /><Relationship Type="http://schemas.openxmlformats.org/officeDocument/2006/relationships/notesSlide" Target="/ppt/notesSlides/notesSlide5.xml" Id="R104c39ab61af4cd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a1a25e3a954eee" /><Relationship Type="http://schemas.openxmlformats.org/officeDocument/2006/relationships/notesSlide" Target="/ppt/notesSlides/notesSlide6.xml" Id="R4bf64606abc0434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6106e271ae44d6" /><Relationship Type="http://schemas.openxmlformats.org/officeDocument/2006/relationships/notesSlide" Target="/ppt/notesSlides/notesSlide7.xml" Id="R50850e50cea146d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145c2b81ec4dd0" /><Relationship Type="http://schemas.openxmlformats.org/officeDocument/2006/relationships/notesSlide" Target="/ppt/notesSlides/notesSlide8.xml" Id="R19988e46f6b8429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89afb6f5f2b4045" /><Relationship Type="http://schemas.openxmlformats.org/officeDocument/2006/relationships/notesSlide" Target="/ppt/notesSlides/notesSlide9.xml" Id="R1aa211c05fe4490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5f0b08d464471c" /><Relationship Type="http://schemas.openxmlformats.org/officeDocument/2006/relationships/notesSlide" Target="/ppt/notesSlides/notesSlide10.xml" Id="Re0060a57b347407d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c10809a584747be" /><Relationship Type="http://schemas.openxmlformats.org/officeDocument/2006/relationships/notesSlide" Target="/ppt/notesSlides/notesSlide11.xml" Id="R8d3d4e2fc687454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f79342fc7f4999" /><Relationship Type="http://schemas.openxmlformats.org/officeDocument/2006/relationships/notesSlide" Target="/ppt/notesSlides/notesSlide12.xml" Id="Rb1a938d6c48f48cf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885910187324471" /><Relationship Type="http://schemas.openxmlformats.org/officeDocument/2006/relationships/notesSlide" Target="/ppt/notesSlides/notesSlide13.xml" Id="R29c0303cc8bb452c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bfaae0489048c3" /><Relationship Type="http://schemas.openxmlformats.org/officeDocument/2006/relationships/notesSlide" Target="/ppt/notesSlides/notesSlide14.xml" Id="Rfc969546452a4a1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6228327107481e" /><Relationship Type="http://schemas.openxmlformats.org/officeDocument/2006/relationships/notesSlide" Target="/ppt/notesSlides/notesSlide15.xml" Id="Rdecd6aafe82f4af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e1c65802ca49c7" /><Relationship Type="http://schemas.openxmlformats.org/officeDocument/2006/relationships/notesSlide" Target="/ppt/notesSlides/notesSlide16.xml" Id="R4eaf0a97653b4a0a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99e99ae341426e" /><Relationship Type="http://schemas.openxmlformats.org/officeDocument/2006/relationships/notesSlide" Target="/ppt/notesSlides/notesSlide17.xml" Id="Ra9e48385a9ed4062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066278bd7a4ed8" /><Relationship Type="http://schemas.openxmlformats.org/officeDocument/2006/relationships/notesSlide" Target="/ppt/notesSlides/notesSlide18.xml" Id="Rc168f756dcb34f4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f82228166b4973" /><Relationship Type="http://schemas.openxmlformats.org/officeDocument/2006/relationships/notesSlide" Target="/ppt/notesSlides/notesSlide19.xml" Id="R6f82262466a44c0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4929a67fd44723" /><Relationship Type="http://schemas.openxmlformats.org/officeDocument/2006/relationships/notesSlide" Target="/ppt/notesSlides/notesSlide20.xml" Id="R37b084395e1f462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bc13b4b5c3412a" /><Relationship Type="http://schemas.openxmlformats.org/officeDocument/2006/relationships/notesSlide" Target="/ppt/notesSlides/notesSlide21.xml" Id="Rf6fad107c87b4bb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8fa1b188c24c50" /><Relationship Type="http://schemas.openxmlformats.org/officeDocument/2006/relationships/notesSlide" Target="/ppt/notesSlides/notesSlide22.xml" Id="Ra36c07b79fb74a3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087b2c80ebc48e8" /><Relationship Type="http://schemas.openxmlformats.org/officeDocument/2006/relationships/notesSlide" Target="/ppt/notesSlides/notesSlide23.xml" Id="Ra3449b7f9abb455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e38a6eaa8743dc" /><Relationship Type="http://schemas.openxmlformats.org/officeDocument/2006/relationships/notesSlide" Target="/ppt/notesSlides/notesSlide24.xml" Id="R55ff90aaaa944c1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779f38a2bc44ec" /><Relationship Type="http://schemas.openxmlformats.org/officeDocument/2006/relationships/notesSlide" Target="/ppt/notesSlides/notesSlide25.xml" Id="R80ed719b1c19476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cb2e7c64c984123" /><Relationship Type="http://schemas.openxmlformats.org/officeDocument/2006/relationships/notesSlide" Target="/ppt/notesSlides/notesSlide26.xml" Id="Rf5ae4fc470ab4f41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dc3cb7c77a4e4a" /><Relationship Type="http://schemas.openxmlformats.org/officeDocument/2006/relationships/notesSlide" Target="/ppt/notesSlides/notesSlide27.xml" Id="Rcd454c3d94cc4cb0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bf41ab46824894" /><Relationship Type="http://schemas.openxmlformats.org/officeDocument/2006/relationships/notesSlide" Target="/ppt/notesSlides/notesSlide28.xml" Id="R31482c7756e14abc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d3a0a1f74d4772" /><Relationship Type="http://schemas.openxmlformats.org/officeDocument/2006/relationships/notesSlide" Target="/ppt/notesSlides/notesSlide29.xml" Id="R0390b8832f2d4e08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b8cc08be7940e2" /><Relationship Type="http://schemas.openxmlformats.org/officeDocument/2006/relationships/notesSlide" Target="/ppt/notesSlides/notesSlide30.xml" Id="R039338dfe7dc45a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  |  Psalms 118:1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你們要稱謝耶和華，因他本為善； 他的慈愛永遠長存！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give thanks unto the LORD; for he is good: because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  |  Psalms 118:2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願以色列說： 他的慈愛永遠長存！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Israel now say, that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118:3  |  Psalms 118:3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願亞倫的家說： 他的慈愛永遠長存！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 house of Aaron now say, that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118:4  |  Psalms 118:4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願敬畏耶和華的說： 他的慈愛永遠長存！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them now that fear the LORD say, that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118:5  |  Psalms 118:5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我在急難中求告耶和華，他就應允我， 把我[安置]在寬闊之地。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called upon the LORD in distress: the LORD answered me, and set me in a large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118:6  |  Psalms 118:6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有耶和華幫助我，我必不懼怕， 人能把我怎麼樣呢？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on my side; I will not fear: what can man do unto me?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118:7  |  Psalms 118:7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在那幫助我的人中，有耶和華幫助我， 所以我要看見那恨我的人[遭報]。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taketh my part with them that help me: therefore shall I see my desire upon them that hate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118:8  |  Psalms 118:8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投靠耶和華，強似倚賴人；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better to trust in the LORD than to put confidence in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118:9  |  Psalms 118:9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投靠耶和華，強似倚賴王子。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better to trust in the LORD than to put confidence in princes.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118:10  |  Psalms 118:10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萬民圍繞我， 我靠耶和華的名必剿滅他們。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nations compassed me about: but in the name of the LORD will I destroy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118:11  |  Psalms 118:11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他們環繞我，圍困我， 我靠耶和華的名必剿滅他們。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compassed me about; yea, they compassed me about: but in the name of the LORD I will destroy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118:12  |  Psalms 118:12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他們如同蜂子圍繞我， 好像燒荊棘的火，必被熄滅； 我靠耶和華的名，必剿滅他們。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compassed me about like bees; they are quenched as the fire of thorns: for in the name of the LORD I will destroy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118:13  |  Psalms 118:13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你推我，要叫我跌倒， 但耶和華幫助了我。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thrust sore at me that I might fall: but the LORD helped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118:14  |  Psalms 118:14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耶和華是我的力量，是我的詩歌； 他也成了我的拯救。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my strength and song, and is become my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118:15  |  Psalms 118:15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在義人的帳棚裏，有歡呼拯救的聲音； 耶和華的右手施展大能。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voice of rejoicing and salvation is in the tabernacles of the righteous: the right hand of the LORD doeth valiantly.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118:16  |  Psalms 118:16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耶和華的右手高舉； 耶和華的右手施展大能。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 hand of the LORD is exalted: the right hand of the LORD doeth valiantly.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118:17  |  Psalms 118:17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我必不致死，仍要存活， 並要傳揚耶和華的作為。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shall not die, but live, and declare the works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118:18  |  Psalms 118:18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耶和華雖嚴嚴地懲治我， 卻未曾將我交於死亡。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chastened me sore: but he hath not given me over unto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118:19  |  Psalms 118:19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給我敞開義門； 我要進去稱謝耶和華！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Open to me the gates of righteousness: I will go into them, and I will praise the LORD: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118:20  |  Psalms 118:20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這是耶和華的門； 義人要進去！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gate of the LORD, into which the righteous shall enter.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118:21  |  Psalms 118:21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我要稱謝你，因為你已經應允我， 又成了我的拯救！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will praise thee: for thou hast heard me, and art become my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118:22  |  Psalms 118:22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匠人所棄的石頭 已成了房角的頭塊石頭。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stone which the builders refused is become the head stone of the corner.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118:23  |  Psalms 118:23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這是耶和華所做的， 在我們眼中看為希奇。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the LORD’s doing; it is marvellous in our eyes.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118:24  |  Psalms 118:24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這是耶和華所定的日子， 我們在其中要高興歡喜！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the day which the LORD hath made; we will rejoice and be glad in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118:25  |  Psalms 118:25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耶和華啊，求你拯救！ 耶和華啊，求你使我們亨通！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Save now, I beseech thee, O LORD: O LORD, I beseech thee, send now prosperity.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118:26  |  Psalms 118:26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奉耶和華名來的是應當稱頌的！ 我們從耶和華的殿中為你們祝福！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he that cometh in the name of the LORD: we have blessed you out of the house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118:27  |  Psalms 118:27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耶和華是神； 他光照了我們。 理當用繩索把祭牲拴住， [牽]到壇角那裏。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is the LORD, which hath shewed us light: bind the sacrifice with cords, even unto the horns of the altar.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118:28  |  Psalms 118:28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你是我的神，我要稱謝你！ 你是我的神，我要尊崇你！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my God, and I will praise thee: thou art my God, I will exalt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118:29  |  Psalms 118:29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你們要稱謝耶和華，因他本為善； 他的慈愛永遠長存！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 give thanks unto the LORD; for he is good: for his mercy endureth for ever.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2026-08-26T10:32:40.4640000Z</dcterms:created>
  <dcterms:modified xsi:type="dcterms:W3CDTF">2026-08-26T10:32:40.4640000Z</dcterms:modified>
</coreProperties>
</file>