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8bb467d7c9d486b" /><Relationship Type="http://schemas.openxmlformats.org/officeDocument/2006/relationships/extended-properties" Target="/docProps/app.xml" Id="R5286f033fb7d4ad0" /><Relationship Type="http://schemas.openxmlformats.org/officeDocument/2006/relationships/officeDocument" Target="/ppt/presentation.xml" Id="Rdd5cba588fd84e0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de95cdae6ad4c81"/>
  </p:sldMasterIdLst>
  <p:notesMasterIdLst>
    <p:notesMasterId xmlns:r="http://schemas.openxmlformats.org/officeDocument/2006/relationships" r:id="R9f72b31a658a4ce6"/>
  </p:notesMasterIdLst>
  <p:sldIdLst>
    <p:sldId xmlns:r="http://schemas.openxmlformats.org/officeDocument/2006/relationships" id="256" r:id="R701025c88eba41dc"/>
    <p:sldId xmlns:r="http://schemas.openxmlformats.org/officeDocument/2006/relationships" id="257" r:id="Raeb6d364041749b6"/>
    <p:sldId xmlns:r="http://schemas.openxmlformats.org/officeDocument/2006/relationships" id="258" r:id="R1f7fe1d4599d4cab"/>
    <p:sldId xmlns:r="http://schemas.openxmlformats.org/officeDocument/2006/relationships" id="259" r:id="R7a5b991cf0804086"/>
    <p:sldId xmlns:r="http://schemas.openxmlformats.org/officeDocument/2006/relationships" id="260" r:id="R9bbbda62d87c440b"/>
    <p:sldId xmlns:r="http://schemas.openxmlformats.org/officeDocument/2006/relationships" id="261" r:id="R8b7baaabe9e74c2d"/>
    <p:sldId xmlns:r="http://schemas.openxmlformats.org/officeDocument/2006/relationships" id="262" r:id="R4e114661e5d1462b"/>
    <p:sldId xmlns:r="http://schemas.openxmlformats.org/officeDocument/2006/relationships" id="263" r:id="Ree5d35100433490f"/>
    <p:sldId xmlns:r="http://schemas.openxmlformats.org/officeDocument/2006/relationships" id="264" r:id="Ra1ff32489dcd4931"/>
    <p:sldId xmlns:r="http://schemas.openxmlformats.org/officeDocument/2006/relationships" id="265" r:id="R8d5f2eb9c2b64d42"/>
    <p:sldId xmlns:r="http://schemas.openxmlformats.org/officeDocument/2006/relationships" id="266" r:id="R7f3958a6f8c0421b"/>
    <p:sldId xmlns:r="http://schemas.openxmlformats.org/officeDocument/2006/relationships" id="267" r:id="R9fc60f40602c469f"/>
    <p:sldId xmlns:r="http://schemas.openxmlformats.org/officeDocument/2006/relationships" id="268" r:id="R7031d37204994e27"/>
    <p:sldId xmlns:r="http://schemas.openxmlformats.org/officeDocument/2006/relationships" id="269" r:id="R68726af9055a483f"/>
    <p:sldId xmlns:r="http://schemas.openxmlformats.org/officeDocument/2006/relationships" id="270" r:id="R31f7b16b50354a70"/>
    <p:sldId xmlns:r="http://schemas.openxmlformats.org/officeDocument/2006/relationships" id="271" r:id="R1f68615dd6a04582"/>
    <p:sldId xmlns:r="http://schemas.openxmlformats.org/officeDocument/2006/relationships" id="272" r:id="R8bf5c76f4e294f6e"/>
    <p:sldId xmlns:r="http://schemas.openxmlformats.org/officeDocument/2006/relationships" id="273" r:id="Ra9e684f5a9234ff2"/>
    <p:sldId xmlns:r="http://schemas.openxmlformats.org/officeDocument/2006/relationships" id="274" r:id="Rb38e605b8ff540fe"/>
    <p:sldId xmlns:r="http://schemas.openxmlformats.org/officeDocument/2006/relationships" id="275" r:id="R269076b504c244c5"/>
    <p:sldId xmlns:r="http://schemas.openxmlformats.org/officeDocument/2006/relationships" id="276" r:id="R89123a552b044524"/>
    <p:sldId xmlns:r="http://schemas.openxmlformats.org/officeDocument/2006/relationships" id="277" r:id="Rab32784610ec4c0a"/>
    <p:sldId xmlns:r="http://schemas.openxmlformats.org/officeDocument/2006/relationships" id="278" r:id="Rd45ac50846bc456b"/>
    <p:sldId xmlns:r="http://schemas.openxmlformats.org/officeDocument/2006/relationships" id="279" r:id="R47b1b21c1c244f17"/>
    <p:sldId xmlns:r="http://schemas.openxmlformats.org/officeDocument/2006/relationships" id="280" r:id="R4b7f343f3ffc47c4"/>
    <p:sldId xmlns:r="http://schemas.openxmlformats.org/officeDocument/2006/relationships" id="281" r:id="R5ac88bd2968044d3"/>
    <p:sldId xmlns:r="http://schemas.openxmlformats.org/officeDocument/2006/relationships" id="282" r:id="R83f644ede51341eb"/>
    <p:sldId xmlns:r="http://schemas.openxmlformats.org/officeDocument/2006/relationships" id="283" r:id="Rcd63aac2ec9d4d02"/>
    <p:sldId xmlns:r="http://schemas.openxmlformats.org/officeDocument/2006/relationships" id="284" r:id="R0776f8c3dacf46b9"/>
    <p:sldId xmlns:r="http://schemas.openxmlformats.org/officeDocument/2006/relationships" id="285" r:id="R433b42d1895e443f"/>
    <p:sldId xmlns:r="http://schemas.openxmlformats.org/officeDocument/2006/relationships" id="286" r:id="R9d840e3e5ba14a30"/>
    <p:sldId xmlns:r="http://schemas.openxmlformats.org/officeDocument/2006/relationships" id="287" r:id="Re65cfc0564874359"/>
    <p:sldId xmlns:r="http://schemas.openxmlformats.org/officeDocument/2006/relationships" id="288" r:id="R60289fbd8c7b4b94"/>
    <p:sldId xmlns:r="http://schemas.openxmlformats.org/officeDocument/2006/relationships" id="289" r:id="Rb299ce5ed42c4b39"/>
    <p:sldId xmlns:r="http://schemas.openxmlformats.org/officeDocument/2006/relationships" id="290" r:id="Rcbe0cc9bb72748fe"/>
    <p:sldId xmlns:r="http://schemas.openxmlformats.org/officeDocument/2006/relationships" id="291" r:id="Re7c6210f1db545f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5a64b7d00f74679" /><Relationship Type="http://schemas.openxmlformats.org/officeDocument/2006/relationships/slideMaster" Target="/ppt/slideMasters/slideMaster1.xml" Id="R7de95cdae6ad4c81" /><Relationship Type="http://schemas.openxmlformats.org/officeDocument/2006/relationships/notesMaster" Target="/ppt/notesMasters/notesMaster1.xml" Id="R9f72b31a658a4ce6" /><Relationship Type="http://schemas.openxmlformats.org/officeDocument/2006/relationships/presProps" Target="/ppt/presProps.xml" Id="R2c8968c4ddd74d18" /><Relationship Type="http://schemas.openxmlformats.org/officeDocument/2006/relationships/tableStyles" Target="/ppt/tableStyles.xml" Id="Rcbd09d666ad2472b" /><Relationship Type="http://schemas.openxmlformats.org/officeDocument/2006/relationships/slide" Target="/ppt/slides/slide1.xml" Id="R701025c88eba41dc" /><Relationship Type="http://schemas.openxmlformats.org/officeDocument/2006/relationships/slide" Target="/ppt/slides/slide2.xml" Id="Raeb6d364041749b6" /><Relationship Type="http://schemas.openxmlformats.org/officeDocument/2006/relationships/slide" Target="/ppt/slides/slide3.xml" Id="R1f7fe1d4599d4cab" /><Relationship Type="http://schemas.openxmlformats.org/officeDocument/2006/relationships/slide" Target="/ppt/slides/slide4.xml" Id="R7a5b991cf0804086" /><Relationship Type="http://schemas.openxmlformats.org/officeDocument/2006/relationships/slide" Target="/ppt/slides/slide5.xml" Id="R9bbbda62d87c440b" /><Relationship Type="http://schemas.openxmlformats.org/officeDocument/2006/relationships/slide" Target="/ppt/slides/slide6.xml" Id="R8b7baaabe9e74c2d" /><Relationship Type="http://schemas.openxmlformats.org/officeDocument/2006/relationships/slide" Target="/ppt/slides/slide7.xml" Id="R4e114661e5d1462b" /><Relationship Type="http://schemas.openxmlformats.org/officeDocument/2006/relationships/slide" Target="/ppt/slides/slide8.xml" Id="Ree5d35100433490f" /><Relationship Type="http://schemas.openxmlformats.org/officeDocument/2006/relationships/slide" Target="/ppt/slides/slide9.xml" Id="Ra1ff32489dcd4931" /><Relationship Type="http://schemas.openxmlformats.org/officeDocument/2006/relationships/slide" Target="/ppt/slides/slide10.xml" Id="R8d5f2eb9c2b64d42" /><Relationship Type="http://schemas.openxmlformats.org/officeDocument/2006/relationships/slide" Target="/ppt/slides/slide11.xml" Id="R7f3958a6f8c0421b" /><Relationship Type="http://schemas.openxmlformats.org/officeDocument/2006/relationships/slide" Target="/ppt/slides/slide12.xml" Id="R9fc60f40602c469f" /><Relationship Type="http://schemas.openxmlformats.org/officeDocument/2006/relationships/slide" Target="/ppt/slides/slide13.xml" Id="R7031d37204994e27" /><Relationship Type="http://schemas.openxmlformats.org/officeDocument/2006/relationships/slide" Target="/ppt/slides/slide14.xml" Id="R68726af9055a483f" /><Relationship Type="http://schemas.openxmlformats.org/officeDocument/2006/relationships/slide" Target="/ppt/slides/slide15.xml" Id="R31f7b16b50354a70" /><Relationship Type="http://schemas.openxmlformats.org/officeDocument/2006/relationships/slide" Target="/ppt/slides/slide16.xml" Id="R1f68615dd6a04582" /><Relationship Type="http://schemas.openxmlformats.org/officeDocument/2006/relationships/slide" Target="/ppt/slides/slide17.xml" Id="R8bf5c76f4e294f6e" /><Relationship Type="http://schemas.openxmlformats.org/officeDocument/2006/relationships/slide" Target="/ppt/slides/slide18.xml" Id="Ra9e684f5a9234ff2" /><Relationship Type="http://schemas.openxmlformats.org/officeDocument/2006/relationships/slide" Target="/ppt/slides/slide19.xml" Id="Rb38e605b8ff540fe" /><Relationship Type="http://schemas.openxmlformats.org/officeDocument/2006/relationships/slide" Target="/ppt/slides/slide20.xml" Id="R269076b504c244c5" /><Relationship Type="http://schemas.openxmlformats.org/officeDocument/2006/relationships/slide" Target="/ppt/slides/slide21.xml" Id="R89123a552b044524" /><Relationship Type="http://schemas.openxmlformats.org/officeDocument/2006/relationships/slide" Target="/ppt/slides/slide22.xml" Id="Rab32784610ec4c0a" /><Relationship Type="http://schemas.openxmlformats.org/officeDocument/2006/relationships/slide" Target="/ppt/slides/slide23.xml" Id="Rd45ac50846bc456b" /><Relationship Type="http://schemas.openxmlformats.org/officeDocument/2006/relationships/slide" Target="/ppt/slides/slide24.xml" Id="R47b1b21c1c244f17" /><Relationship Type="http://schemas.openxmlformats.org/officeDocument/2006/relationships/slide" Target="/ppt/slides/slide25.xml" Id="R4b7f343f3ffc47c4" /><Relationship Type="http://schemas.openxmlformats.org/officeDocument/2006/relationships/slide" Target="/ppt/slides/slide26.xml" Id="R5ac88bd2968044d3" /><Relationship Type="http://schemas.openxmlformats.org/officeDocument/2006/relationships/slide" Target="/ppt/slides/slide27.xml" Id="R83f644ede51341eb" /><Relationship Type="http://schemas.openxmlformats.org/officeDocument/2006/relationships/slide" Target="/ppt/slides/slide28.xml" Id="Rcd63aac2ec9d4d02" /><Relationship Type="http://schemas.openxmlformats.org/officeDocument/2006/relationships/slide" Target="/ppt/slides/slide29.xml" Id="R0776f8c3dacf46b9" /><Relationship Type="http://schemas.openxmlformats.org/officeDocument/2006/relationships/slide" Target="/ppt/slides/slide30.xml" Id="R433b42d1895e443f" /><Relationship Type="http://schemas.openxmlformats.org/officeDocument/2006/relationships/slide" Target="/ppt/slides/slide31.xml" Id="R9d840e3e5ba14a30" /><Relationship Type="http://schemas.openxmlformats.org/officeDocument/2006/relationships/slide" Target="/ppt/slides/slide32.xml" Id="Re65cfc0564874359" /><Relationship Type="http://schemas.openxmlformats.org/officeDocument/2006/relationships/slide" Target="/ppt/slides/slide33.xml" Id="R60289fbd8c7b4b94" /><Relationship Type="http://schemas.openxmlformats.org/officeDocument/2006/relationships/slide" Target="/ppt/slides/slide34.xml" Id="Rb299ce5ed42c4b39" /><Relationship Type="http://schemas.openxmlformats.org/officeDocument/2006/relationships/slide" Target="/ppt/slides/slide35.xml" Id="Rcbe0cc9bb72748fe" /><Relationship Type="http://schemas.openxmlformats.org/officeDocument/2006/relationships/slide" Target="/ppt/slides/slide36.xml" Id="Re7c6210f1db545f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14d68c15d704f2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9ce90378066459c" /><Relationship Type="http://schemas.openxmlformats.org/officeDocument/2006/relationships/notesMaster" Target="/ppt/notesMasters/notesMaster1.xml" Id="Racaccc158bc8471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22e74aa3b284bfb" /><Relationship Type="http://schemas.openxmlformats.org/officeDocument/2006/relationships/notesMaster" Target="/ppt/notesMasters/notesMaster1.xml" Id="R64fe4e80038043e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7a59023e9764053" /><Relationship Type="http://schemas.openxmlformats.org/officeDocument/2006/relationships/notesMaster" Target="/ppt/notesMasters/notesMaster1.xml" Id="Rbb6bca37114740c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ff919e12cca4bde" /><Relationship Type="http://schemas.openxmlformats.org/officeDocument/2006/relationships/notesMaster" Target="/ppt/notesMasters/notesMaster1.xml" Id="R6699dbf11e0e471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3f264c7c4334304" /><Relationship Type="http://schemas.openxmlformats.org/officeDocument/2006/relationships/notesMaster" Target="/ppt/notesMasters/notesMaster1.xml" Id="Rcba081c869c143e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332efd4db144555" /><Relationship Type="http://schemas.openxmlformats.org/officeDocument/2006/relationships/notesMaster" Target="/ppt/notesMasters/notesMaster1.xml" Id="Rbbe671b84dc84b5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7e93b97067045af" /><Relationship Type="http://schemas.openxmlformats.org/officeDocument/2006/relationships/notesMaster" Target="/ppt/notesMasters/notesMaster1.xml" Id="Rb28d57cce48047a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79a374e30614cad" /><Relationship Type="http://schemas.openxmlformats.org/officeDocument/2006/relationships/notesMaster" Target="/ppt/notesMasters/notesMaster1.xml" Id="Rcb07b8e4cafe448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1902e9985324920" /><Relationship Type="http://schemas.openxmlformats.org/officeDocument/2006/relationships/notesMaster" Target="/ppt/notesMasters/notesMaster1.xml" Id="R9b0b17eb4ba449b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fae9874a2a84e3f" /><Relationship Type="http://schemas.openxmlformats.org/officeDocument/2006/relationships/notesMaster" Target="/ppt/notesMasters/notesMaster1.xml" Id="R40c2014293554ae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1a33640fa38491c" /><Relationship Type="http://schemas.openxmlformats.org/officeDocument/2006/relationships/notesMaster" Target="/ppt/notesMasters/notesMaster1.xml" Id="Rea10a5d7d4244a6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ac9cfa6ae8c47ab" /><Relationship Type="http://schemas.openxmlformats.org/officeDocument/2006/relationships/notesMaster" Target="/ppt/notesMasters/notesMaster1.xml" Id="R44b679fb70a747d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d5f1ff0a93f48d0" /><Relationship Type="http://schemas.openxmlformats.org/officeDocument/2006/relationships/notesMaster" Target="/ppt/notesMasters/notesMaster1.xml" Id="R425051f7a18b410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d3b55dae24f4621" /><Relationship Type="http://schemas.openxmlformats.org/officeDocument/2006/relationships/notesMaster" Target="/ppt/notesMasters/notesMaster1.xml" Id="R221553507f304f6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152e884ff644829" /><Relationship Type="http://schemas.openxmlformats.org/officeDocument/2006/relationships/notesMaster" Target="/ppt/notesMasters/notesMaster1.xml" Id="R5c2a2cccf9b746f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1bd63bfbbb04cd6" /><Relationship Type="http://schemas.openxmlformats.org/officeDocument/2006/relationships/notesMaster" Target="/ppt/notesMasters/notesMaster1.xml" Id="Ref5d01fedf66481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4da5bae1514430f" /><Relationship Type="http://schemas.openxmlformats.org/officeDocument/2006/relationships/notesMaster" Target="/ppt/notesMasters/notesMaster1.xml" Id="Rfe93b9a058a244c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f42d87cd8e04d3a" /><Relationship Type="http://schemas.openxmlformats.org/officeDocument/2006/relationships/notesMaster" Target="/ppt/notesMasters/notesMaster1.xml" Id="R90ae9d0f81e445a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f839ebc20fd44f1" /><Relationship Type="http://schemas.openxmlformats.org/officeDocument/2006/relationships/notesMaster" Target="/ppt/notesMasters/notesMaster1.xml" Id="R6b28bd41fd4641a1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31d22ba15564567" /><Relationship Type="http://schemas.openxmlformats.org/officeDocument/2006/relationships/notesMaster" Target="/ppt/notesMasters/notesMaster1.xml" Id="Rd6a1af9bd815421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e684ed101694aae" /><Relationship Type="http://schemas.openxmlformats.org/officeDocument/2006/relationships/notesMaster" Target="/ppt/notesMasters/notesMaster1.xml" Id="R98103ae3ec854f08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6d8eb48d3e644a6" /><Relationship Type="http://schemas.openxmlformats.org/officeDocument/2006/relationships/notesMaster" Target="/ppt/notesMasters/notesMaster1.xml" Id="R868ffc0e421c41d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53521e7bd7b40f9" /><Relationship Type="http://schemas.openxmlformats.org/officeDocument/2006/relationships/notesMaster" Target="/ppt/notesMasters/notesMaster1.xml" Id="Ra3ffe9ac3b694ad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206030b3e5f14def" /><Relationship Type="http://schemas.openxmlformats.org/officeDocument/2006/relationships/notesMaster" Target="/ppt/notesMasters/notesMaster1.xml" Id="Rc2dcc5dc93894fc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8e89a49fc784b6d" /><Relationship Type="http://schemas.openxmlformats.org/officeDocument/2006/relationships/notesMaster" Target="/ppt/notesMasters/notesMaster1.xml" Id="R32e43953c5ab4120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70bd0cfc5e704274" /><Relationship Type="http://schemas.openxmlformats.org/officeDocument/2006/relationships/notesMaster" Target="/ppt/notesMasters/notesMaster1.xml" Id="R1d374e9e014243e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93cdc24e4b144278" /><Relationship Type="http://schemas.openxmlformats.org/officeDocument/2006/relationships/notesMaster" Target="/ppt/notesMasters/notesMaster1.xml" Id="R0320f6ae233240b6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2ba3a6dd7cd54aa8" /><Relationship Type="http://schemas.openxmlformats.org/officeDocument/2006/relationships/notesMaster" Target="/ppt/notesMasters/notesMaster1.xml" Id="R921fc1db0a1f47da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b96c94f1aeb4b20" /><Relationship Type="http://schemas.openxmlformats.org/officeDocument/2006/relationships/notesMaster" Target="/ppt/notesMasters/notesMaster1.xml" Id="R76ae92cda2984681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7a63d367ef6476c" /><Relationship Type="http://schemas.openxmlformats.org/officeDocument/2006/relationships/notesMaster" Target="/ppt/notesMasters/notesMaster1.xml" Id="Re195cccf73aa49bc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33df24565b674988" /><Relationship Type="http://schemas.openxmlformats.org/officeDocument/2006/relationships/notesMaster" Target="/ppt/notesMasters/notesMaster1.xml" Id="R087cd6fa664d48c7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cdc4efe86c514b77" /><Relationship Type="http://schemas.openxmlformats.org/officeDocument/2006/relationships/notesMaster" Target="/ppt/notesMasters/notesMaster1.xml" Id="R88f746b08e6844e6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0998a0812b5d4a5e" /><Relationship Type="http://schemas.openxmlformats.org/officeDocument/2006/relationships/notesMaster" Target="/ppt/notesMasters/notesMaster1.xml" Id="R1be938ef94614504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ba8491880ade41e3" /><Relationship Type="http://schemas.openxmlformats.org/officeDocument/2006/relationships/notesMaster" Target="/ppt/notesMasters/notesMaster1.xml" Id="Rbe44e4f83d7b4851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f5c9ab4d513945fe" /><Relationship Type="http://schemas.openxmlformats.org/officeDocument/2006/relationships/notesMaster" Target="/ppt/notesMasters/notesMaster1.xml" Id="R14997b3a7d60435a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c3cb9931cc20456c" /><Relationship Type="http://schemas.openxmlformats.org/officeDocument/2006/relationships/notesMaster" Target="/ppt/notesMasters/notesMaster1.xml" Id="R42aa514bbe4b411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3c9a5ef61974729" /><Relationship Type="http://schemas.openxmlformats.org/officeDocument/2006/relationships/image" Target="/ppt/media/image.png" Id="R9b135438c5024e62" /><Relationship Type="http://schemas.openxmlformats.org/officeDocument/2006/relationships/image" Target="/ppt/media/image2.png" Id="R69e8b4b9ff564b3a" /><Relationship Type="http://schemas.openxmlformats.org/officeDocument/2006/relationships/image" Target="/ppt/media/image.jpeg" Id="R741d1b631fe44c2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2fc0cc7cc304a7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b135438c5024e6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9e8b4b9ff564b3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1d1b631fe44c2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8cc7539a4d44a55" /><Relationship Type="http://schemas.openxmlformats.org/officeDocument/2006/relationships/slideLayout" Target="/ppt/slideLayouts/slideLayout1.xml" Id="R682d0ead20514ff4" /><Relationship Type="http://schemas.openxmlformats.org/officeDocument/2006/relationships/slideLayout" Target="/ppt/slideLayouts/slideLayout2.xml" Id="R150051955d4e4c6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82d0ead20514ff4"/>
    <p:sldLayoutId xmlns:r="http://schemas.openxmlformats.org/officeDocument/2006/relationships" id="2147483650" r:id="R150051955d4e4c6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851c156c294b36" /><Relationship Type="http://schemas.openxmlformats.org/officeDocument/2006/relationships/notesSlide" Target="/ppt/notesSlides/notesSlide1.xml" Id="Rab383970aa0d4c4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b037b588f34837" /><Relationship Type="http://schemas.openxmlformats.org/officeDocument/2006/relationships/notesSlide" Target="/ppt/notesSlides/notesSlide2.xml" Id="R17560a93ea7341b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06771109b7406d" /><Relationship Type="http://schemas.openxmlformats.org/officeDocument/2006/relationships/notesSlide" Target="/ppt/notesSlides/notesSlide3.xml" Id="Rfb82c503872047e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3daecb95bb401f" /><Relationship Type="http://schemas.openxmlformats.org/officeDocument/2006/relationships/notesSlide" Target="/ppt/notesSlides/notesSlide4.xml" Id="R4cefadb76804414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555e7212944c7a" /><Relationship Type="http://schemas.openxmlformats.org/officeDocument/2006/relationships/notesSlide" Target="/ppt/notesSlides/notesSlide5.xml" Id="Rd1a4c9d9935e4e3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f07070dcf4433c" /><Relationship Type="http://schemas.openxmlformats.org/officeDocument/2006/relationships/notesSlide" Target="/ppt/notesSlides/notesSlide6.xml" Id="R088934008eb94e9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7040cf28f44f2b" /><Relationship Type="http://schemas.openxmlformats.org/officeDocument/2006/relationships/notesSlide" Target="/ppt/notesSlides/notesSlide7.xml" Id="Rf25175cc5b874f2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5871777dd04ab8" /><Relationship Type="http://schemas.openxmlformats.org/officeDocument/2006/relationships/notesSlide" Target="/ppt/notesSlides/notesSlide8.xml" Id="R393c84281a7c4a9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009ec203e44929" /><Relationship Type="http://schemas.openxmlformats.org/officeDocument/2006/relationships/notesSlide" Target="/ppt/notesSlides/notesSlide9.xml" Id="R576d275078a442e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46573df1a448b0" /><Relationship Type="http://schemas.openxmlformats.org/officeDocument/2006/relationships/notesSlide" Target="/ppt/notesSlides/notesSlide10.xml" Id="R92f4060d631043d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52993bd1e2460a" /><Relationship Type="http://schemas.openxmlformats.org/officeDocument/2006/relationships/notesSlide" Target="/ppt/notesSlides/notesSlide11.xml" Id="Racb63d2ce4bc4bf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680bd51d68461a" /><Relationship Type="http://schemas.openxmlformats.org/officeDocument/2006/relationships/notesSlide" Target="/ppt/notesSlides/notesSlide12.xml" Id="R7d3d8edf797c4a1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cda84e306c404f" /><Relationship Type="http://schemas.openxmlformats.org/officeDocument/2006/relationships/notesSlide" Target="/ppt/notesSlides/notesSlide13.xml" Id="R116cd5ac244b4a7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0e667c31f14b56" /><Relationship Type="http://schemas.openxmlformats.org/officeDocument/2006/relationships/notesSlide" Target="/ppt/notesSlides/notesSlide14.xml" Id="R067939b2a7974f8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930c199d934da5" /><Relationship Type="http://schemas.openxmlformats.org/officeDocument/2006/relationships/notesSlide" Target="/ppt/notesSlides/notesSlide15.xml" Id="Rb667e4ce4afa43c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7c4260e1a54957" /><Relationship Type="http://schemas.openxmlformats.org/officeDocument/2006/relationships/notesSlide" Target="/ppt/notesSlides/notesSlide16.xml" Id="R761a7f7a4443410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4bba05ed784d44" /><Relationship Type="http://schemas.openxmlformats.org/officeDocument/2006/relationships/notesSlide" Target="/ppt/notesSlides/notesSlide17.xml" Id="Rc0b690dee8614e4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34816019f643e6" /><Relationship Type="http://schemas.openxmlformats.org/officeDocument/2006/relationships/notesSlide" Target="/ppt/notesSlides/notesSlide18.xml" Id="Rfd697a69f39440a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a1d26231874052" /><Relationship Type="http://schemas.openxmlformats.org/officeDocument/2006/relationships/notesSlide" Target="/ppt/notesSlides/notesSlide19.xml" Id="R0665067a422648c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60aaba0ce544a4" /><Relationship Type="http://schemas.openxmlformats.org/officeDocument/2006/relationships/notesSlide" Target="/ppt/notesSlides/notesSlide20.xml" Id="R5ba7b050b021455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922e8ac7e7493c" /><Relationship Type="http://schemas.openxmlformats.org/officeDocument/2006/relationships/notesSlide" Target="/ppt/notesSlides/notesSlide21.xml" Id="R58c63f9a4a8e473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e526449c7d4542" /><Relationship Type="http://schemas.openxmlformats.org/officeDocument/2006/relationships/notesSlide" Target="/ppt/notesSlides/notesSlide22.xml" Id="Rb38b7e78b8954bd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5e4be443b74e52" /><Relationship Type="http://schemas.openxmlformats.org/officeDocument/2006/relationships/notesSlide" Target="/ppt/notesSlides/notesSlide23.xml" Id="R354f8ca9c604408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88c4ee3c9343d1" /><Relationship Type="http://schemas.openxmlformats.org/officeDocument/2006/relationships/notesSlide" Target="/ppt/notesSlides/notesSlide24.xml" Id="Re00495b68ec4473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2a7a7f2bdb4715" /><Relationship Type="http://schemas.openxmlformats.org/officeDocument/2006/relationships/notesSlide" Target="/ppt/notesSlides/notesSlide25.xml" Id="Rabef7ca68b0f47df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7a87d424e24ae7" /><Relationship Type="http://schemas.openxmlformats.org/officeDocument/2006/relationships/notesSlide" Target="/ppt/notesSlides/notesSlide26.xml" Id="Re24feba593874bd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42f35baa994dc1" /><Relationship Type="http://schemas.openxmlformats.org/officeDocument/2006/relationships/notesSlide" Target="/ppt/notesSlides/notesSlide27.xml" Id="Ra8b56e1c4a1242d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2a3cf993104c53" /><Relationship Type="http://schemas.openxmlformats.org/officeDocument/2006/relationships/notesSlide" Target="/ppt/notesSlides/notesSlide28.xml" Id="Rf70bc11d7d8a421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e95c80f33d4334" /><Relationship Type="http://schemas.openxmlformats.org/officeDocument/2006/relationships/notesSlide" Target="/ppt/notesSlides/notesSlide29.xml" Id="R14c71630141b4d4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41b062da4c498a" /><Relationship Type="http://schemas.openxmlformats.org/officeDocument/2006/relationships/notesSlide" Target="/ppt/notesSlides/notesSlide30.xml" Id="R3ca894927d0b430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284eefe06b4b58" /><Relationship Type="http://schemas.openxmlformats.org/officeDocument/2006/relationships/notesSlide" Target="/ppt/notesSlides/notesSlide31.xml" Id="Rf73d23d1895a4b92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335ea00e804706" /><Relationship Type="http://schemas.openxmlformats.org/officeDocument/2006/relationships/notesSlide" Target="/ppt/notesSlides/notesSlide32.xml" Id="R4cc6958163744177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c2ad6a4d424139" /><Relationship Type="http://schemas.openxmlformats.org/officeDocument/2006/relationships/notesSlide" Target="/ppt/notesSlides/notesSlide33.xml" Id="Rc503c15dc47b4e75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446430e6284f88" /><Relationship Type="http://schemas.openxmlformats.org/officeDocument/2006/relationships/notesSlide" Target="/ppt/notesSlides/notesSlide34.xml" Id="R82c38ac0a5a74172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cb0c99e0884a1d" /><Relationship Type="http://schemas.openxmlformats.org/officeDocument/2006/relationships/notesSlide" Target="/ppt/notesSlides/notesSlide35.xml" Id="R967aaee9ec704515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69db8d897048ed" /><Relationship Type="http://schemas.openxmlformats.org/officeDocument/2006/relationships/notesSlide" Target="/ppt/notesSlides/notesSlide36.xml" Id="R87677d356d96415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6:1  |  Proverbs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我兒，你若為朋友作保， 替外人擊掌，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if thou be surety for thy friend, if thou hast stricken thy hand with a stranger,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6:2  |  Proverbs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你就被口中的話語纏住， 被嘴裏的言語捉住。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snared with the words of thy mouth, thou art taken with the words of thy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6:3  |  Proverbs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我兒，你既落在朋友手中， 就當這樣行才可救自己： 你要自卑，去懇求你的朋友。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this now, my son, and deliver thyself, when thou art come into the hand of thy friend; go, humble thyself, and make sure thy friend.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6:4  |  Proverbs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不要容你的眼睛睡覺； 不要容你的眼皮打盹。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not sleep to thine eyes, nor slumber to thine eyelids.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6:5  |  Proverbs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要救自己，如鹿脫離[獵戶的]手， 如鳥脫離捕鳥人的手。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thyself as a roe from the hand of the hunter, and as a bird from the hand of the fowler.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6:6  |  Proverbs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懶惰人哪， 你去察看螞蟻的動作就可得智慧。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 to the ant, thou sluggard; consider her ways, and be wise: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6:7  |  Proverbs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螞蟻沒有元帥， 沒有官長，沒有君王，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having no guide, overseer, or ruler,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6:8  |  Proverbs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尚且在夏天預備食物， 在收割時聚斂糧食。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Provideth her meat in the summer, and gathereth her food in the harvest.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6:9  |  Proverbs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懶惰人哪，你要睡到幾時呢？ 你何時睡醒呢？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long wilt thou sleep, O sluggard? when wilt thou arise out of thy sleep?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6:10  |  Proverbs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再睡片時，打盹片時， 抱着手躺臥片時，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a little sleep, a little slumber, a little folding of the hands to sleep: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6:11  |  Proverbs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你的貧窮就必如強盜速來， 你的缺乏彷彿拿兵器的人來到。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shall thy poverty come as one that travelleth, and thy want as an armed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6:12  |  Proverbs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無賴的惡徒， 行動就用乖僻的口，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naughty person, a wicked man, walketh with a froward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6:13  |  Proverbs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用眼傳神， 用腳示意， 用指點劃，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winketh with his eyes, he speaketh with his feet, he teacheth with his fingers;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6:14  |  Proverbs 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心中乖僻， 常設惡謀， 布散紛爭。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Frowardness is in his heart, he deviseth mischief continually; he soweth discord.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6:15  |  Proverbs 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所以，災難必忽然臨到他身； 他必頃刻敗壞，無法可治。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shall his calamity come suddenly; suddenly shall he be broken without remedy.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6:16  |  Proverbs 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耶和華所恨惡的有六樣， 連他心所憎惡的共有七樣：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six things doth the LORD hate: yea, seven are an abomination unto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6:17  |  Proverbs 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就是高傲的眼， 撒謊的舌， 流無辜人血的手，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proud look, a lying tongue, and hands that shed innocent blood,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6:18  |  Proverbs 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圖謀惡計的心， 飛跑行惡的腳，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heart that deviseth wicked imaginations, feet that be swift in running to mischief,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6:19  |  Proverbs 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吐謊言的假見證， 並弟兄中布散紛爭的人。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false witness that speaketh lies, and he that soweth discord among brethren.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6:20  |  Proverbs 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我兒，要謹守你父親的誡命； 不可離棄你母親的法則，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keep thy father’s commandment, and forsake not the law of thy mother: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6:21  |  Proverbs 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要常繫在你心上， 掛在你項上。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Bind them continually upon thine heart, and tie them about thy neck.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6:22  |  Proverbs 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你行走，它必引導你； 你躺臥，它必保守你； 你睡醒，它必與你談論。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goest, it shall lead thee; when thou sleepest, it shall keep thee; and when thou awakest, it shall talk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6:23  |  Proverbs 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因為誡命是燈，法則是光， 訓誨的責備是生命的道，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commandment is a lamp; and the law is light; and reproofs of instruction are the way of life: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6:24  |  Proverbs 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能保你遠離惡婦， 遠離外女諂媚的舌頭。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keep thee from the evil woman, from the flattery of the tongue of a strange woman.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6:25  |  Proverbs 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你心中不要戀慕她的美色， 也不要被她眼皮勾引。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Lust not after her beauty in thine heart; neither let her take thee with her eyelids.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6:26  |  Proverbs 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因為，妓女[能使人]只剩一塊餅； 淫婦獵取人寶貴的生命。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by means of a whorish woman a man is brought to a piece of bread: and the adulteress will hunt for the precious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6:27  |  Proverbs 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人若懷裏搋火， 衣服豈能不燒呢？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 a man take fire in his bosom, and his clothes not be burned?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6:28  |  Proverbs 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人若在火炭上走， 腳豈能不燙呢？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 one go upon hot coals, and his feet not be burned?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6:29  |  Proverbs 6:29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親近鄰舍之妻的，也是如此； 凡挨近她的，不免受罰。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he that goeth in to his neighbour’s wife; whosoever toucheth her shall not be innocent.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6:30  |  Proverbs 6:30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賊因飢餓偷竊充飢， 人不藐視他，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Men do not despise a thief, if he steal to satisfy his soul when he is hungry;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6:31  |  Proverbs 6:31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若被找着，他必賠還七倍， 必將家中所有的盡都償還。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he be found, he shall restore sevenfold; he shall give all the substance of his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6:32  |  Proverbs 6:32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與婦人行淫的，便是無知； 行這事的，必喪掉生命。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whoso committeth adultery with a woman lacketh understanding: he that doeth it destroyeth his own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6:33  |  Proverbs 6:33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他必受傷損，必被凌辱； 他的羞恥不得塗抹。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wound and dishonour shall he get; and his reproach shall not be wiped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6:34  |  Proverbs 6:34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因為人的嫉恨成了烈怒， 報仇的時候決不留情。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jealousy is the rage of a man: therefore he will not spare in the day of vengeance.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6:35  |  Proverbs 6:35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甚麼贖價，他都不顧； 你雖送許多禮物，他也不肯干休。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will not regard any ransom; neither will he rest content, though thou givest many gifts.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2026-08-26T10:33:59.2780000Z</dcterms:created>
  <dcterms:modified xsi:type="dcterms:W3CDTF">2026-08-26T10:33:59.2780000Z</dcterms:modified>
</coreProperties>
</file>