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632549cde07466e" /><Relationship Type="http://schemas.openxmlformats.org/officeDocument/2006/relationships/extended-properties" Target="/docProps/app.xml" Id="Rc3f277f7fa404bf6" /><Relationship Type="http://schemas.openxmlformats.org/officeDocument/2006/relationships/officeDocument" Target="/ppt/presentation.xml" Id="R17a93e206ae84eb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ccc5f089b4048b5"/>
  </p:sldMasterIdLst>
  <p:notesMasterIdLst>
    <p:notesMasterId xmlns:r="http://schemas.openxmlformats.org/officeDocument/2006/relationships" r:id="Rbff9a4ed9cc64ba0"/>
  </p:notesMasterIdLst>
  <p:sldIdLst>
    <p:sldId xmlns:r="http://schemas.openxmlformats.org/officeDocument/2006/relationships" id="256" r:id="Re30fe3c65bb849f3"/>
    <p:sldId xmlns:r="http://schemas.openxmlformats.org/officeDocument/2006/relationships" id="257" r:id="R992027d92a3349fb"/>
    <p:sldId xmlns:r="http://schemas.openxmlformats.org/officeDocument/2006/relationships" id="258" r:id="Rfe3deb6caa824487"/>
    <p:sldId xmlns:r="http://schemas.openxmlformats.org/officeDocument/2006/relationships" id="259" r:id="R6f1e530350dc443d"/>
    <p:sldId xmlns:r="http://schemas.openxmlformats.org/officeDocument/2006/relationships" id="260" r:id="R01813a54922b43f2"/>
    <p:sldId xmlns:r="http://schemas.openxmlformats.org/officeDocument/2006/relationships" id="261" r:id="R1bf5b17320cb404b"/>
    <p:sldId xmlns:r="http://schemas.openxmlformats.org/officeDocument/2006/relationships" id="262" r:id="R347b031fe1994e0c"/>
    <p:sldId xmlns:r="http://schemas.openxmlformats.org/officeDocument/2006/relationships" id="263" r:id="Reaab6bcfe165450d"/>
    <p:sldId xmlns:r="http://schemas.openxmlformats.org/officeDocument/2006/relationships" id="264" r:id="R45a38309864347bf"/>
    <p:sldId xmlns:r="http://schemas.openxmlformats.org/officeDocument/2006/relationships" id="265" r:id="Rf1cf7023b4d94aa4"/>
    <p:sldId xmlns:r="http://schemas.openxmlformats.org/officeDocument/2006/relationships" id="266" r:id="R202a3913e23147ed"/>
    <p:sldId xmlns:r="http://schemas.openxmlformats.org/officeDocument/2006/relationships" id="267" r:id="R51423522230f41d6"/>
    <p:sldId xmlns:r="http://schemas.openxmlformats.org/officeDocument/2006/relationships" id="268" r:id="R9ec98b64e033478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2774a39ab6048a5" /><Relationship Type="http://schemas.openxmlformats.org/officeDocument/2006/relationships/slideMaster" Target="/ppt/slideMasters/slideMaster1.xml" Id="R2ccc5f089b4048b5" /><Relationship Type="http://schemas.openxmlformats.org/officeDocument/2006/relationships/notesMaster" Target="/ppt/notesMasters/notesMaster1.xml" Id="Rbff9a4ed9cc64ba0" /><Relationship Type="http://schemas.openxmlformats.org/officeDocument/2006/relationships/presProps" Target="/ppt/presProps.xml" Id="Rc4f9e5846dc14fe9" /><Relationship Type="http://schemas.openxmlformats.org/officeDocument/2006/relationships/tableStyles" Target="/ppt/tableStyles.xml" Id="Rfc1b2a243d3549d3" /><Relationship Type="http://schemas.openxmlformats.org/officeDocument/2006/relationships/slide" Target="/ppt/slides/slide1.xml" Id="Re30fe3c65bb849f3" /><Relationship Type="http://schemas.openxmlformats.org/officeDocument/2006/relationships/slide" Target="/ppt/slides/slide2.xml" Id="R992027d92a3349fb" /><Relationship Type="http://schemas.openxmlformats.org/officeDocument/2006/relationships/slide" Target="/ppt/slides/slide3.xml" Id="Rfe3deb6caa824487" /><Relationship Type="http://schemas.openxmlformats.org/officeDocument/2006/relationships/slide" Target="/ppt/slides/slide4.xml" Id="R6f1e530350dc443d" /><Relationship Type="http://schemas.openxmlformats.org/officeDocument/2006/relationships/slide" Target="/ppt/slides/slide5.xml" Id="R01813a54922b43f2" /><Relationship Type="http://schemas.openxmlformats.org/officeDocument/2006/relationships/slide" Target="/ppt/slides/slide6.xml" Id="R1bf5b17320cb404b" /><Relationship Type="http://schemas.openxmlformats.org/officeDocument/2006/relationships/slide" Target="/ppt/slides/slide7.xml" Id="R347b031fe1994e0c" /><Relationship Type="http://schemas.openxmlformats.org/officeDocument/2006/relationships/slide" Target="/ppt/slides/slide8.xml" Id="Reaab6bcfe165450d" /><Relationship Type="http://schemas.openxmlformats.org/officeDocument/2006/relationships/slide" Target="/ppt/slides/slide9.xml" Id="R45a38309864347bf" /><Relationship Type="http://schemas.openxmlformats.org/officeDocument/2006/relationships/slide" Target="/ppt/slides/slide10.xml" Id="Rf1cf7023b4d94aa4" /><Relationship Type="http://schemas.openxmlformats.org/officeDocument/2006/relationships/slide" Target="/ppt/slides/slide11.xml" Id="R202a3913e23147ed" /><Relationship Type="http://schemas.openxmlformats.org/officeDocument/2006/relationships/slide" Target="/ppt/slides/slide12.xml" Id="R51423522230f41d6" /><Relationship Type="http://schemas.openxmlformats.org/officeDocument/2006/relationships/slide" Target="/ppt/slides/slide13.xml" Id="R9ec98b64e033478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020e42816df468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8e309a15bb64cd4" /><Relationship Type="http://schemas.openxmlformats.org/officeDocument/2006/relationships/notesMaster" Target="/ppt/notesMasters/notesMaster1.xml" Id="Rca623265bce7445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3fa392749d84f18" /><Relationship Type="http://schemas.openxmlformats.org/officeDocument/2006/relationships/notesMaster" Target="/ppt/notesMasters/notesMaster1.xml" Id="R48b8cd2191484de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52f99fcfb6e4d83" /><Relationship Type="http://schemas.openxmlformats.org/officeDocument/2006/relationships/notesMaster" Target="/ppt/notesMasters/notesMaster1.xml" Id="Rbbd477cd89b74a6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40a6c91a7764ffa" /><Relationship Type="http://schemas.openxmlformats.org/officeDocument/2006/relationships/notesMaster" Target="/ppt/notesMasters/notesMaster1.xml" Id="Re9ad2e7c04f2401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d5bf085b7054110" /><Relationship Type="http://schemas.openxmlformats.org/officeDocument/2006/relationships/notesMaster" Target="/ppt/notesMasters/notesMaster1.xml" Id="Rf1734fd874954ab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29dc5584b0743fa" /><Relationship Type="http://schemas.openxmlformats.org/officeDocument/2006/relationships/notesMaster" Target="/ppt/notesMasters/notesMaster1.xml" Id="R5712d23775d3457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20b08d59da84c38" /><Relationship Type="http://schemas.openxmlformats.org/officeDocument/2006/relationships/notesMaster" Target="/ppt/notesMasters/notesMaster1.xml" Id="R8f755eaee9c7407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8099b9a19f4448b" /><Relationship Type="http://schemas.openxmlformats.org/officeDocument/2006/relationships/notesMaster" Target="/ppt/notesMasters/notesMaster1.xml" Id="R6892a4c39b3d441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dbb703d8cf34bc0" /><Relationship Type="http://schemas.openxmlformats.org/officeDocument/2006/relationships/notesMaster" Target="/ppt/notesMasters/notesMaster1.xml" Id="R1ce1a1435b9848a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a9374552dbe4185" /><Relationship Type="http://schemas.openxmlformats.org/officeDocument/2006/relationships/notesMaster" Target="/ppt/notesMasters/notesMaster1.xml" Id="R32999f17aebd478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aa1299ab08448d1" /><Relationship Type="http://schemas.openxmlformats.org/officeDocument/2006/relationships/notesMaster" Target="/ppt/notesMasters/notesMaster1.xml" Id="R661883df67dd43e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ae6609ea1524e47" /><Relationship Type="http://schemas.openxmlformats.org/officeDocument/2006/relationships/notesMaster" Target="/ppt/notesMasters/notesMaster1.xml" Id="R53aa6b45f866489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cb094ba29594d71" /><Relationship Type="http://schemas.openxmlformats.org/officeDocument/2006/relationships/notesMaster" Target="/ppt/notesMasters/notesMaster1.xml" Id="R8a533077b1af442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f103cbd56474bd1" /><Relationship Type="http://schemas.openxmlformats.org/officeDocument/2006/relationships/image" Target="/ppt/media/image.png" Id="Rb527396fe8fa43e3" /><Relationship Type="http://schemas.openxmlformats.org/officeDocument/2006/relationships/image" Target="/ppt/media/image2.png" Id="Rfd179038612e4382" /><Relationship Type="http://schemas.openxmlformats.org/officeDocument/2006/relationships/image" Target="/ppt/media/image.jpeg" Id="Rc9791d59e4ff43b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20931bf2d43467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527396fe8fa43e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d179038612e438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791d59e4ff43b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d17d184d0c47ff" /><Relationship Type="http://schemas.openxmlformats.org/officeDocument/2006/relationships/slideLayout" Target="/ppt/slideLayouts/slideLayout1.xml" Id="R8c374fcf5c9a434f" /><Relationship Type="http://schemas.openxmlformats.org/officeDocument/2006/relationships/slideLayout" Target="/ppt/slideLayouts/slideLayout2.xml" Id="R6370794d297a42b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c374fcf5c9a434f"/>
    <p:sldLayoutId xmlns:r="http://schemas.openxmlformats.org/officeDocument/2006/relationships" id="2147483650" r:id="R6370794d297a42b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b8ec4644974449" /><Relationship Type="http://schemas.openxmlformats.org/officeDocument/2006/relationships/notesSlide" Target="/ppt/notesSlides/notesSlide1.xml" Id="R8329cfac0a49405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1eef8ad6d34c19" /><Relationship Type="http://schemas.openxmlformats.org/officeDocument/2006/relationships/notesSlide" Target="/ppt/notesSlides/notesSlide2.xml" Id="R0542f76f89114bc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fa8cf6081249a2" /><Relationship Type="http://schemas.openxmlformats.org/officeDocument/2006/relationships/notesSlide" Target="/ppt/notesSlides/notesSlide3.xml" Id="R74fc496343d345b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741fc13f0643bc" /><Relationship Type="http://schemas.openxmlformats.org/officeDocument/2006/relationships/notesSlide" Target="/ppt/notesSlides/notesSlide4.xml" Id="R25da2313f7264e9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b3ceb921e74a93" /><Relationship Type="http://schemas.openxmlformats.org/officeDocument/2006/relationships/notesSlide" Target="/ppt/notesSlides/notesSlide5.xml" Id="R4a5490b60171408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823c418c164067" /><Relationship Type="http://schemas.openxmlformats.org/officeDocument/2006/relationships/notesSlide" Target="/ppt/notesSlides/notesSlide6.xml" Id="R2804d849842b4e6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69f9e6844c454a" /><Relationship Type="http://schemas.openxmlformats.org/officeDocument/2006/relationships/notesSlide" Target="/ppt/notesSlides/notesSlide7.xml" Id="R0b9b5e96d2ff45f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bc4c1fff824318" /><Relationship Type="http://schemas.openxmlformats.org/officeDocument/2006/relationships/notesSlide" Target="/ppt/notesSlides/notesSlide8.xml" Id="R7fcd42ad11d24ff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fb95fa90b4442" /><Relationship Type="http://schemas.openxmlformats.org/officeDocument/2006/relationships/notesSlide" Target="/ppt/notesSlides/notesSlide9.xml" Id="Rf2741c16e6e54e1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3a4b39fdb74130" /><Relationship Type="http://schemas.openxmlformats.org/officeDocument/2006/relationships/notesSlide" Target="/ppt/notesSlides/notesSlide10.xml" Id="Rcb24cd8a5df4466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56f323924245f5" /><Relationship Type="http://schemas.openxmlformats.org/officeDocument/2006/relationships/notesSlide" Target="/ppt/notesSlides/notesSlide11.xml" Id="R084a83c662b348e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1fe80140014b36" /><Relationship Type="http://schemas.openxmlformats.org/officeDocument/2006/relationships/notesSlide" Target="/ppt/notesSlides/notesSlide12.xml" Id="R904d70da62c6474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89f3f1863a4cb1" /><Relationship Type="http://schemas.openxmlformats.org/officeDocument/2006/relationships/notesSlide" Target="/ppt/notesSlides/notesSlide13.xml" Id="Rd01b2dcb072543f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5:1  |  Psalms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大衛的詩，交與伶長。用吹的樂器。 耶和華啊，求你留心聽我的言語， 顧念我的心思！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Nehiloth, A Psalm of David. Give ear to my words, O LORD, consider my meditation.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5:2  |  Psalms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我的王我的神啊，求你垂聽我呼求的聲音！ 因為我向你祈禱。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the voice of my cry, my King, and my God: for unto thee will I pray.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5:3  |  Psalms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耶和華啊，早晨你必聽我的聲音； 早晨我必向你陳明[我的心意]，並要警醒！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voice shalt thou hear in the morning, O LORD; in the morning will I direct my prayer unto thee, and will look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5:4  |  Psalms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因為你不是喜悅惡事的神， 惡人不能與你同居。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art not a God that hath pleasure in wickedness: neither shall evil dwell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5:5  |  Psalms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狂傲人不能站在你眼前； 凡作孽的，都是你所恨惡的。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foolish shall not stand in thy sight: thou hatest all workers of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5:6  |  Psalms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說謊言的，你必滅絕； 好流人血弄詭詐的，都為耶和華所憎惡。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destroy them that speak leasing: the LORD will abhor the bloody and deceitful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5:7  |  Psalms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至於我，我必憑你豐盛的慈愛進入你的居所； 我必存敬畏你的心向你的聖殿下拜。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 for me, I will come into thy house in the multitude of thy mercy: and in thy fear will I worship toward thy holy temple.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5:8  |  Psalms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耶和華啊，求你因我的仇敵，憑你的公義引領我， 使你的道路在我面前正直。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Lead me, O LORD, in thy righteousness because of mine enemies; make thy way straight before my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5:9  |  Psalms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因為，他們的口中沒有誠實； 他們的心裏滿有邪惡； 他們的喉嚨是敞開的墳墓； 他們用舌頭諂媚人。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no faithfulness in their mouth; their inward part is very wickedness; their throat is an open sepulchre; they flatter with their tongue.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5:10  |  Psalms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神啊，求你定他們的罪！ 願他們因自己的計謀跌倒； 願你在他們許多的過犯中把他們逐出， 因為他們背叛了你。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Destroy thou them, O God; let them fall by their own counsels; cast them out in the multitude of their transgressions; for they have rebelled against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5:11  |  Psalms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凡投靠你的，願他們喜樂，時常歡呼， 因為你護庇他們； 又願那愛你名的人都靠你歡欣。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all those that put their trust in thee rejoice: let them ever shout for joy, because thou defendest them: let them also that love thy name be joyful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5:12  |  Psalms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因為你必賜福與義人； 耶和華啊，你必用恩惠如同盾牌四面護衛他。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LORD, wilt bless the righteous; with favour wilt thou compass him as with a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2026-08-26T10:28:35.4230000Z</dcterms:created>
  <dcterms:modified xsi:type="dcterms:W3CDTF">2026-08-26T10:28:35.4230000Z</dcterms:modified>
</coreProperties>
</file>