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1eaeedb37944f4a" /><Relationship Type="http://schemas.openxmlformats.org/officeDocument/2006/relationships/extended-properties" Target="/docProps/app.xml" Id="R28a95e2bf99c417f" /><Relationship Type="http://schemas.openxmlformats.org/officeDocument/2006/relationships/officeDocument" Target="/ppt/presentation.xml" Id="Rae25b80f454a4ebe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008f7764b424608"/>
  </p:sldMasterIdLst>
  <p:notesMasterIdLst>
    <p:notesMasterId xmlns:r="http://schemas.openxmlformats.org/officeDocument/2006/relationships" r:id="Rd39181a806e14d39"/>
  </p:notesMasterIdLst>
  <p:sldIdLst>
    <p:sldId xmlns:r="http://schemas.openxmlformats.org/officeDocument/2006/relationships" id="256" r:id="R95dccca7a82043a4"/>
    <p:sldId xmlns:r="http://schemas.openxmlformats.org/officeDocument/2006/relationships" id="257" r:id="R55be786dbc754c92"/>
    <p:sldId xmlns:r="http://schemas.openxmlformats.org/officeDocument/2006/relationships" id="258" r:id="R175eb8db58044692"/>
    <p:sldId xmlns:r="http://schemas.openxmlformats.org/officeDocument/2006/relationships" id="259" r:id="Re9fe44b139e340a5"/>
    <p:sldId xmlns:r="http://schemas.openxmlformats.org/officeDocument/2006/relationships" id="260" r:id="Rae5ade0064b1407b"/>
    <p:sldId xmlns:r="http://schemas.openxmlformats.org/officeDocument/2006/relationships" id="261" r:id="R91c03f391126472c"/>
    <p:sldId xmlns:r="http://schemas.openxmlformats.org/officeDocument/2006/relationships" id="262" r:id="R8bd824c53dd546e5"/>
    <p:sldId xmlns:r="http://schemas.openxmlformats.org/officeDocument/2006/relationships" id="263" r:id="Ree29917c9b534ba3"/>
    <p:sldId xmlns:r="http://schemas.openxmlformats.org/officeDocument/2006/relationships" id="264" r:id="Raef73b3c26524fb8"/>
    <p:sldId xmlns:r="http://schemas.openxmlformats.org/officeDocument/2006/relationships" id="265" r:id="Re5ab8892f80c4087"/>
    <p:sldId xmlns:r="http://schemas.openxmlformats.org/officeDocument/2006/relationships" id="266" r:id="R0c676e15f6114435"/>
    <p:sldId xmlns:r="http://schemas.openxmlformats.org/officeDocument/2006/relationships" id="267" r:id="R3b49ff0bbb714c0a"/>
    <p:sldId xmlns:r="http://schemas.openxmlformats.org/officeDocument/2006/relationships" id="268" r:id="Rd56a0b935da74d84"/>
    <p:sldId xmlns:r="http://schemas.openxmlformats.org/officeDocument/2006/relationships" id="269" r:id="R6f6a91cad1fd4442"/>
    <p:sldId xmlns:r="http://schemas.openxmlformats.org/officeDocument/2006/relationships" id="270" r:id="R17b7e257bd844442"/>
    <p:sldId xmlns:r="http://schemas.openxmlformats.org/officeDocument/2006/relationships" id="271" r:id="Rb9f3495b0d5d46cb"/>
    <p:sldId xmlns:r="http://schemas.openxmlformats.org/officeDocument/2006/relationships" id="272" r:id="Rf9cccddda30a411c"/>
    <p:sldId xmlns:r="http://schemas.openxmlformats.org/officeDocument/2006/relationships" id="273" r:id="Rbe9b76643f124d88"/>
    <p:sldId xmlns:r="http://schemas.openxmlformats.org/officeDocument/2006/relationships" id="274" r:id="R4a42c46c172c4c73"/>
    <p:sldId xmlns:r="http://schemas.openxmlformats.org/officeDocument/2006/relationships" id="275" r:id="R8c600be36a444840"/>
    <p:sldId xmlns:r="http://schemas.openxmlformats.org/officeDocument/2006/relationships" id="276" r:id="R025b2fdfe8c24a4a"/>
    <p:sldId xmlns:r="http://schemas.openxmlformats.org/officeDocument/2006/relationships" id="277" r:id="R5cdebf79487445f1"/>
    <p:sldId xmlns:r="http://schemas.openxmlformats.org/officeDocument/2006/relationships" id="278" r:id="R7ce238caf5c54dfd"/>
    <p:sldId xmlns:r="http://schemas.openxmlformats.org/officeDocument/2006/relationships" id="279" r:id="Rce0917e64df3443a"/>
    <p:sldId xmlns:r="http://schemas.openxmlformats.org/officeDocument/2006/relationships" id="280" r:id="R84b5b2e59fc249f6"/>
    <p:sldId xmlns:r="http://schemas.openxmlformats.org/officeDocument/2006/relationships" id="281" r:id="Rc7a07b10c7144bab"/>
    <p:sldId xmlns:r="http://schemas.openxmlformats.org/officeDocument/2006/relationships" id="282" r:id="Rfec47c453ec046b4"/>
    <p:sldId xmlns:r="http://schemas.openxmlformats.org/officeDocument/2006/relationships" id="283" r:id="R328799d7e8de4382"/>
    <p:sldId xmlns:r="http://schemas.openxmlformats.org/officeDocument/2006/relationships" id="284" r:id="Re9b7c41b6ccd4664"/>
    <p:sldId xmlns:r="http://schemas.openxmlformats.org/officeDocument/2006/relationships" id="285" r:id="Rc3f06a5df397402c"/>
    <p:sldId xmlns:r="http://schemas.openxmlformats.org/officeDocument/2006/relationships" id="286" r:id="R276e313c032f4717"/>
    <p:sldId xmlns:r="http://schemas.openxmlformats.org/officeDocument/2006/relationships" id="287" r:id="R873a5ffa7d4442f8"/>
    <p:sldId xmlns:r="http://schemas.openxmlformats.org/officeDocument/2006/relationships" id="288" r:id="Rbdc9dfc04ea04497"/>
    <p:sldId xmlns:r="http://schemas.openxmlformats.org/officeDocument/2006/relationships" id="289" r:id="Rb319b6d9b4cb49b4"/>
    <p:sldId xmlns:r="http://schemas.openxmlformats.org/officeDocument/2006/relationships" id="290" r:id="Re38a38c2ac7d49fc"/>
    <p:sldId xmlns:r="http://schemas.openxmlformats.org/officeDocument/2006/relationships" id="291" r:id="R7645ecacc07b4b1d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6dbe734035d4a64" /><Relationship Type="http://schemas.openxmlformats.org/officeDocument/2006/relationships/slideMaster" Target="/ppt/slideMasters/slideMaster1.xml" Id="Re008f7764b424608" /><Relationship Type="http://schemas.openxmlformats.org/officeDocument/2006/relationships/notesMaster" Target="/ppt/notesMasters/notesMaster1.xml" Id="Rd39181a806e14d39" /><Relationship Type="http://schemas.openxmlformats.org/officeDocument/2006/relationships/presProps" Target="/ppt/presProps.xml" Id="R539c4c164ca94e7e" /><Relationship Type="http://schemas.openxmlformats.org/officeDocument/2006/relationships/tableStyles" Target="/ppt/tableStyles.xml" Id="Rb22265bd06ec404b" /><Relationship Type="http://schemas.openxmlformats.org/officeDocument/2006/relationships/slide" Target="/ppt/slides/slide1.xml" Id="R95dccca7a82043a4" /><Relationship Type="http://schemas.openxmlformats.org/officeDocument/2006/relationships/slide" Target="/ppt/slides/slide2.xml" Id="R55be786dbc754c92" /><Relationship Type="http://schemas.openxmlformats.org/officeDocument/2006/relationships/slide" Target="/ppt/slides/slide3.xml" Id="R175eb8db58044692" /><Relationship Type="http://schemas.openxmlformats.org/officeDocument/2006/relationships/slide" Target="/ppt/slides/slide4.xml" Id="Re9fe44b139e340a5" /><Relationship Type="http://schemas.openxmlformats.org/officeDocument/2006/relationships/slide" Target="/ppt/slides/slide5.xml" Id="Rae5ade0064b1407b" /><Relationship Type="http://schemas.openxmlformats.org/officeDocument/2006/relationships/slide" Target="/ppt/slides/slide6.xml" Id="R91c03f391126472c" /><Relationship Type="http://schemas.openxmlformats.org/officeDocument/2006/relationships/slide" Target="/ppt/slides/slide7.xml" Id="R8bd824c53dd546e5" /><Relationship Type="http://schemas.openxmlformats.org/officeDocument/2006/relationships/slide" Target="/ppt/slides/slide8.xml" Id="Ree29917c9b534ba3" /><Relationship Type="http://schemas.openxmlformats.org/officeDocument/2006/relationships/slide" Target="/ppt/slides/slide9.xml" Id="Raef73b3c26524fb8" /><Relationship Type="http://schemas.openxmlformats.org/officeDocument/2006/relationships/slide" Target="/ppt/slides/slide10.xml" Id="Re5ab8892f80c4087" /><Relationship Type="http://schemas.openxmlformats.org/officeDocument/2006/relationships/slide" Target="/ppt/slides/slide11.xml" Id="R0c676e15f6114435" /><Relationship Type="http://schemas.openxmlformats.org/officeDocument/2006/relationships/slide" Target="/ppt/slides/slide12.xml" Id="R3b49ff0bbb714c0a" /><Relationship Type="http://schemas.openxmlformats.org/officeDocument/2006/relationships/slide" Target="/ppt/slides/slide13.xml" Id="Rd56a0b935da74d84" /><Relationship Type="http://schemas.openxmlformats.org/officeDocument/2006/relationships/slide" Target="/ppt/slides/slide14.xml" Id="R6f6a91cad1fd4442" /><Relationship Type="http://schemas.openxmlformats.org/officeDocument/2006/relationships/slide" Target="/ppt/slides/slide15.xml" Id="R17b7e257bd844442" /><Relationship Type="http://schemas.openxmlformats.org/officeDocument/2006/relationships/slide" Target="/ppt/slides/slide16.xml" Id="Rb9f3495b0d5d46cb" /><Relationship Type="http://schemas.openxmlformats.org/officeDocument/2006/relationships/slide" Target="/ppt/slides/slide17.xml" Id="Rf9cccddda30a411c" /><Relationship Type="http://schemas.openxmlformats.org/officeDocument/2006/relationships/slide" Target="/ppt/slides/slide18.xml" Id="Rbe9b76643f124d88" /><Relationship Type="http://schemas.openxmlformats.org/officeDocument/2006/relationships/slide" Target="/ppt/slides/slide19.xml" Id="R4a42c46c172c4c73" /><Relationship Type="http://schemas.openxmlformats.org/officeDocument/2006/relationships/slide" Target="/ppt/slides/slide20.xml" Id="R8c600be36a444840" /><Relationship Type="http://schemas.openxmlformats.org/officeDocument/2006/relationships/slide" Target="/ppt/slides/slide21.xml" Id="R025b2fdfe8c24a4a" /><Relationship Type="http://schemas.openxmlformats.org/officeDocument/2006/relationships/slide" Target="/ppt/slides/slide22.xml" Id="R5cdebf79487445f1" /><Relationship Type="http://schemas.openxmlformats.org/officeDocument/2006/relationships/slide" Target="/ppt/slides/slide23.xml" Id="R7ce238caf5c54dfd" /><Relationship Type="http://schemas.openxmlformats.org/officeDocument/2006/relationships/slide" Target="/ppt/slides/slide24.xml" Id="Rce0917e64df3443a" /><Relationship Type="http://schemas.openxmlformats.org/officeDocument/2006/relationships/slide" Target="/ppt/slides/slide25.xml" Id="R84b5b2e59fc249f6" /><Relationship Type="http://schemas.openxmlformats.org/officeDocument/2006/relationships/slide" Target="/ppt/slides/slide26.xml" Id="Rc7a07b10c7144bab" /><Relationship Type="http://schemas.openxmlformats.org/officeDocument/2006/relationships/slide" Target="/ppt/slides/slide27.xml" Id="Rfec47c453ec046b4" /><Relationship Type="http://schemas.openxmlformats.org/officeDocument/2006/relationships/slide" Target="/ppt/slides/slide28.xml" Id="R328799d7e8de4382" /><Relationship Type="http://schemas.openxmlformats.org/officeDocument/2006/relationships/slide" Target="/ppt/slides/slide29.xml" Id="Re9b7c41b6ccd4664" /><Relationship Type="http://schemas.openxmlformats.org/officeDocument/2006/relationships/slide" Target="/ppt/slides/slide30.xml" Id="Rc3f06a5df397402c" /><Relationship Type="http://schemas.openxmlformats.org/officeDocument/2006/relationships/slide" Target="/ppt/slides/slide31.xml" Id="R276e313c032f4717" /><Relationship Type="http://schemas.openxmlformats.org/officeDocument/2006/relationships/slide" Target="/ppt/slides/slide32.xml" Id="R873a5ffa7d4442f8" /><Relationship Type="http://schemas.openxmlformats.org/officeDocument/2006/relationships/slide" Target="/ppt/slides/slide33.xml" Id="Rbdc9dfc04ea04497" /><Relationship Type="http://schemas.openxmlformats.org/officeDocument/2006/relationships/slide" Target="/ppt/slides/slide34.xml" Id="Rb319b6d9b4cb49b4" /><Relationship Type="http://schemas.openxmlformats.org/officeDocument/2006/relationships/slide" Target="/ppt/slides/slide35.xml" Id="Re38a38c2ac7d49fc" /><Relationship Type="http://schemas.openxmlformats.org/officeDocument/2006/relationships/slide" Target="/ppt/slides/slide36.xml" Id="R7645ecacc07b4b1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c50b4090ae84d26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839f1a4afe094de3" /><Relationship Type="http://schemas.openxmlformats.org/officeDocument/2006/relationships/notesMaster" Target="/ppt/notesMasters/notesMaster1.xml" Id="Ra6773e4ac0694ca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b3f70c751d144711" /><Relationship Type="http://schemas.openxmlformats.org/officeDocument/2006/relationships/notesMaster" Target="/ppt/notesMasters/notesMaster1.xml" Id="Rae88a397bbd54107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04e989203e44103" /><Relationship Type="http://schemas.openxmlformats.org/officeDocument/2006/relationships/notesMaster" Target="/ppt/notesMasters/notesMaster1.xml" Id="Rd1b8f149c02a470d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f8f0e9afc1f471c" /><Relationship Type="http://schemas.openxmlformats.org/officeDocument/2006/relationships/notesMaster" Target="/ppt/notesMasters/notesMaster1.xml" Id="R2e14fd72973d4e8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717c3dbe67664f8c" /><Relationship Type="http://schemas.openxmlformats.org/officeDocument/2006/relationships/notesMaster" Target="/ppt/notesMasters/notesMaster1.xml" Id="R16af9c1e8bf741c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797899789c14123" /><Relationship Type="http://schemas.openxmlformats.org/officeDocument/2006/relationships/notesMaster" Target="/ppt/notesMasters/notesMaster1.xml" Id="Rd54093d0faa54798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dd3d7d196c74a7b" /><Relationship Type="http://schemas.openxmlformats.org/officeDocument/2006/relationships/notesMaster" Target="/ppt/notesMasters/notesMaster1.xml" Id="R934ed65c177c4bf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ee7520f704524d8b" /><Relationship Type="http://schemas.openxmlformats.org/officeDocument/2006/relationships/notesMaster" Target="/ppt/notesMasters/notesMaster1.xml" Id="Rb3ac8ad568db4bb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958d43bc85ef47f2" /><Relationship Type="http://schemas.openxmlformats.org/officeDocument/2006/relationships/notesMaster" Target="/ppt/notesMasters/notesMaster1.xml" Id="R9105dc5ee1bf4d2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d1dcbc6addb2497d" /><Relationship Type="http://schemas.openxmlformats.org/officeDocument/2006/relationships/notesMaster" Target="/ppt/notesMasters/notesMaster1.xml" Id="Rb0e47cab089945ad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6ca3e18bb7a4381" /><Relationship Type="http://schemas.openxmlformats.org/officeDocument/2006/relationships/notesMaster" Target="/ppt/notesMasters/notesMaster1.xml" Id="R379f07429f12402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8083b434113c4816" /><Relationship Type="http://schemas.openxmlformats.org/officeDocument/2006/relationships/notesMaster" Target="/ppt/notesMasters/notesMaster1.xml" Id="R8bfa3f865cd6424a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4d583471b10e4908" /><Relationship Type="http://schemas.openxmlformats.org/officeDocument/2006/relationships/notesMaster" Target="/ppt/notesMasters/notesMaster1.xml" Id="R2dc8685048974a96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17f51c43236444f8" /><Relationship Type="http://schemas.openxmlformats.org/officeDocument/2006/relationships/notesMaster" Target="/ppt/notesMasters/notesMaster1.xml" Id="Rffeb11b608724688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d9bb52b88cc64c1d" /><Relationship Type="http://schemas.openxmlformats.org/officeDocument/2006/relationships/notesMaster" Target="/ppt/notesMasters/notesMaster1.xml" Id="R8fa4d9b4c48e43ae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969599e00d35401f" /><Relationship Type="http://schemas.openxmlformats.org/officeDocument/2006/relationships/notesMaster" Target="/ppt/notesMasters/notesMaster1.xml" Id="Rd17905aeedc64810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aff8921605d342e4" /><Relationship Type="http://schemas.openxmlformats.org/officeDocument/2006/relationships/notesMaster" Target="/ppt/notesMasters/notesMaster1.xml" Id="R3e6157f65bb7440e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50366e84c02c4528" /><Relationship Type="http://schemas.openxmlformats.org/officeDocument/2006/relationships/notesMaster" Target="/ppt/notesMasters/notesMaster1.xml" Id="R912749ced96b4252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d92655504f3c40e2" /><Relationship Type="http://schemas.openxmlformats.org/officeDocument/2006/relationships/notesMaster" Target="/ppt/notesMasters/notesMaster1.xml" Id="R68fe884a1e694b70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bc581f12de7b432e" /><Relationship Type="http://schemas.openxmlformats.org/officeDocument/2006/relationships/notesMaster" Target="/ppt/notesMasters/notesMaster1.xml" Id="R6f5c13e4f8dd40c0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4d55b8d96f8546bb" /><Relationship Type="http://schemas.openxmlformats.org/officeDocument/2006/relationships/notesMaster" Target="/ppt/notesMasters/notesMaster1.xml" Id="Rac699df74e574790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d7a694d6d92c4d61" /><Relationship Type="http://schemas.openxmlformats.org/officeDocument/2006/relationships/notesMaster" Target="/ppt/notesMasters/notesMaster1.xml" Id="Rb45efa21484c4b4b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b2bae7811f6b4f58" /><Relationship Type="http://schemas.openxmlformats.org/officeDocument/2006/relationships/notesMaster" Target="/ppt/notesMasters/notesMaster1.xml" Id="Rb026348b04fb446f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8dada094bdda453b" /><Relationship Type="http://schemas.openxmlformats.org/officeDocument/2006/relationships/notesMaster" Target="/ppt/notesMasters/notesMaster1.xml" Id="R18bdbedc3dad4241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500b764a2eee484b" /><Relationship Type="http://schemas.openxmlformats.org/officeDocument/2006/relationships/notesMaster" Target="/ppt/notesMasters/notesMaster1.xml" Id="R4715763f5fef4c95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53ea93302e6b44b9" /><Relationship Type="http://schemas.openxmlformats.org/officeDocument/2006/relationships/notesMaster" Target="/ppt/notesMasters/notesMaster1.xml" Id="Reaf8b3fcc4514c12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4251d7ca5db04f46" /><Relationship Type="http://schemas.openxmlformats.org/officeDocument/2006/relationships/notesMaster" Target="/ppt/notesMasters/notesMaster1.xml" Id="Rfda0c393a0dc4024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a4e0b42f6328432a" /><Relationship Type="http://schemas.openxmlformats.org/officeDocument/2006/relationships/notesMaster" Target="/ppt/notesMasters/notesMaster1.xml" Id="R6f8a7a07700a4ce0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19ea7f28b7204c51" /><Relationship Type="http://schemas.openxmlformats.org/officeDocument/2006/relationships/notesMaster" Target="/ppt/notesMasters/notesMaster1.xml" Id="R3e9968a522204d8c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8e647735feb14a8f" /><Relationship Type="http://schemas.openxmlformats.org/officeDocument/2006/relationships/notesMaster" Target="/ppt/notesMasters/notesMaster1.xml" Id="R2d23573eb4414599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dc3f114721204791" /><Relationship Type="http://schemas.openxmlformats.org/officeDocument/2006/relationships/notesMaster" Target="/ppt/notesMasters/notesMaster1.xml" Id="Rbb2b65adc0634a85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8940c2268c824f38" /><Relationship Type="http://schemas.openxmlformats.org/officeDocument/2006/relationships/notesMaster" Target="/ppt/notesMasters/notesMaster1.xml" Id="R7df28d4eeefb4156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86459163565a41fe" /><Relationship Type="http://schemas.openxmlformats.org/officeDocument/2006/relationships/notesMaster" Target="/ppt/notesMasters/notesMaster1.xml" Id="R4356ea331a4b48cf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019d4e74af7b4625" /><Relationship Type="http://schemas.openxmlformats.org/officeDocument/2006/relationships/notesMaster" Target="/ppt/notesMasters/notesMaster1.xml" Id="Re4b43055bfd146cd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b1f2a9ea62a44d6d" /><Relationship Type="http://schemas.openxmlformats.org/officeDocument/2006/relationships/notesMaster" Target="/ppt/notesMasters/notesMaster1.xml" Id="R4abb172b919b4aab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e0851cdd17b74ecc" /><Relationship Type="http://schemas.openxmlformats.org/officeDocument/2006/relationships/notesMaster" Target="/ppt/notesMasters/notesMaster1.xml" Id="Rbe4250757f4b41ca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89976ea7b6e4d04" /><Relationship Type="http://schemas.openxmlformats.org/officeDocument/2006/relationships/image" Target="/ppt/media/image.png" Id="R0963bf3fecda4c47" /><Relationship Type="http://schemas.openxmlformats.org/officeDocument/2006/relationships/image" Target="/ppt/media/image2.png" Id="Re8343f2e5d394a47" /><Relationship Type="http://schemas.openxmlformats.org/officeDocument/2006/relationships/image" Target="/ppt/media/image.jpeg" Id="Rc865238037444ef0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56e2326b1c94e94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0963bf3fecda4c47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e8343f2e5d394a47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865238037444ef0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825e9db1c59c4037" /><Relationship Type="http://schemas.openxmlformats.org/officeDocument/2006/relationships/slideLayout" Target="/ppt/slideLayouts/slideLayout1.xml" Id="R42197a4a3f26483b" /><Relationship Type="http://schemas.openxmlformats.org/officeDocument/2006/relationships/slideLayout" Target="/ppt/slideLayouts/slideLayout2.xml" Id="R025ef992326a4d75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2197a4a3f26483b"/>
    <p:sldLayoutId xmlns:r="http://schemas.openxmlformats.org/officeDocument/2006/relationships" id="2147483650" r:id="R025ef992326a4d75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3566d2ab25a4338" /><Relationship Type="http://schemas.openxmlformats.org/officeDocument/2006/relationships/notesSlide" Target="/ppt/notesSlides/notesSlide1.xml" Id="R4da8a5a43b0c42d0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25582d191f4e9b" /><Relationship Type="http://schemas.openxmlformats.org/officeDocument/2006/relationships/notesSlide" Target="/ppt/notesSlides/notesSlide2.xml" Id="R1ed920b2a1cb4d2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52b6eb187f4d95" /><Relationship Type="http://schemas.openxmlformats.org/officeDocument/2006/relationships/notesSlide" Target="/ppt/notesSlides/notesSlide3.xml" Id="R518c631d4bb84c11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9b6b7f0da24703" /><Relationship Type="http://schemas.openxmlformats.org/officeDocument/2006/relationships/notesSlide" Target="/ppt/notesSlides/notesSlide4.xml" Id="Ra7d618584716402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b9b779e0814330" /><Relationship Type="http://schemas.openxmlformats.org/officeDocument/2006/relationships/notesSlide" Target="/ppt/notesSlides/notesSlide5.xml" Id="R66ba7de3a40049a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f76203dfe814d7f" /><Relationship Type="http://schemas.openxmlformats.org/officeDocument/2006/relationships/notesSlide" Target="/ppt/notesSlides/notesSlide6.xml" Id="Ra4063f8d2e34471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c5477a99b94755" /><Relationship Type="http://schemas.openxmlformats.org/officeDocument/2006/relationships/notesSlide" Target="/ppt/notesSlides/notesSlide7.xml" Id="R4f64a177b90041a9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dc6ceefc9a4073" /><Relationship Type="http://schemas.openxmlformats.org/officeDocument/2006/relationships/notesSlide" Target="/ppt/notesSlides/notesSlide8.xml" Id="R10c42b9d2f6f4c08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df345256e14529" /><Relationship Type="http://schemas.openxmlformats.org/officeDocument/2006/relationships/notesSlide" Target="/ppt/notesSlides/notesSlide9.xml" Id="Rebc0f54b52cb42fa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7eb94bf31624cf0" /><Relationship Type="http://schemas.openxmlformats.org/officeDocument/2006/relationships/notesSlide" Target="/ppt/notesSlides/notesSlide10.xml" Id="Rd44b199873d14e0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6547a8778d41b5" /><Relationship Type="http://schemas.openxmlformats.org/officeDocument/2006/relationships/notesSlide" Target="/ppt/notesSlides/notesSlide11.xml" Id="Rcfab9914302a48a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9d051cafee047c5" /><Relationship Type="http://schemas.openxmlformats.org/officeDocument/2006/relationships/notesSlide" Target="/ppt/notesSlides/notesSlide12.xml" Id="R05932725af7944a7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66be07d1ec04c57" /><Relationship Type="http://schemas.openxmlformats.org/officeDocument/2006/relationships/notesSlide" Target="/ppt/notesSlides/notesSlide13.xml" Id="Ra672e31bd137472e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8474b131c64bbc" /><Relationship Type="http://schemas.openxmlformats.org/officeDocument/2006/relationships/notesSlide" Target="/ppt/notesSlides/notesSlide14.xml" Id="R4c031aabb3614a70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8eaf5da420341ba" /><Relationship Type="http://schemas.openxmlformats.org/officeDocument/2006/relationships/notesSlide" Target="/ppt/notesSlides/notesSlide15.xml" Id="R438a293f2f724bcc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bbb8c7281704ee7" /><Relationship Type="http://schemas.openxmlformats.org/officeDocument/2006/relationships/notesSlide" Target="/ppt/notesSlides/notesSlide16.xml" Id="R567fb947c3d5446d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3766d5808f4525" /><Relationship Type="http://schemas.openxmlformats.org/officeDocument/2006/relationships/notesSlide" Target="/ppt/notesSlides/notesSlide17.xml" Id="Rc6e5792a7c2144bd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05ca65e7ca4e58" /><Relationship Type="http://schemas.openxmlformats.org/officeDocument/2006/relationships/notesSlide" Target="/ppt/notesSlides/notesSlide18.xml" Id="R2902cb359eec4b26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72c0e78f8f434a" /><Relationship Type="http://schemas.openxmlformats.org/officeDocument/2006/relationships/notesSlide" Target="/ppt/notesSlides/notesSlide19.xml" Id="R517602e120f7464c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d773dea05bc499e" /><Relationship Type="http://schemas.openxmlformats.org/officeDocument/2006/relationships/notesSlide" Target="/ppt/notesSlides/notesSlide20.xml" Id="R6bdb08580ce447a3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5483bc3f9842a4" /><Relationship Type="http://schemas.openxmlformats.org/officeDocument/2006/relationships/notesSlide" Target="/ppt/notesSlides/notesSlide21.xml" Id="R48a77d15f83544a5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11e67a3945a4ff9" /><Relationship Type="http://schemas.openxmlformats.org/officeDocument/2006/relationships/notesSlide" Target="/ppt/notesSlides/notesSlide22.xml" Id="Rfe2f5a043e0949ab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d1281d3b789414d" /><Relationship Type="http://schemas.openxmlformats.org/officeDocument/2006/relationships/notesSlide" Target="/ppt/notesSlides/notesSlide23.xml" Id="R3069acdfafe54bd0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efc91873f77487f" /><Relationship Type="http://schemas.openxmlformats.org/officeDocument/2006/relationships/notesSlide" Target="/ppt/notesSlides/notesSlide24.xml" Id="Rfe8d2793e559492f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9fd204565e4d27" /><Relationship Type="http://schemas.openxmlformats.org/officeDocument/2006/relationships/notesSlide" Target="/ppt/notesSlides/notesSlide25.xml" Id="R5b891e3a681a4b56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161aef4c9c4aa6" /><Relationship Type="http://schemas.openxmlformats.org/officeDocument/2006/relationships/notesSlide" Target="/ppt/notesSlides/notesSlide26.xml" Id="Re1ec71a4367a4270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fa23e34122490f" /><Relationship Type="http://schemas.openxmlformats.org/officeDocument/2006/relationships/notesSlide" Target="/ppt/notesSlides/notesSlide27.xml" Id="R74445d1c1b9f42ea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e26c1478fba4670" /><Relationship Type="http://schemas.openxmlformats.org/officeDocument/2006/relationships/notesSlide" Target="/ppt/notesSlides/notesSlide28.xml" Id="Rad1f78b807e842f0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266251abfd24061" /><Relationship Type="http://schemas.openxmlformats.org/officeDocument/2006/relationships/notesSlide" Target="/ppt/notesSlides/notesSlide29.xml" Id="R719bce589ad14d55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b725b9e49b54b1b" /><Relationship Type="http://schemas.openxmlformats.org/officeDocument/2006/relationships/notesSlide" Target="/ppt/notesSlides/notesSlide30.xml" Id="Rc5127153ff3e47ec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3007500d22a4751" /><Relationship Type="http://schemas.openxmlformats.org/officeDocument/2006/relationships/notesSlide" Target="/ppt/notesSlides/notesSlide31.xml" Id="R398cd767df284315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5027fd98e704746" /><Relationship Type="http://schemas.openxmlformats.org/officeDocument/2006/relationships/notesSlide" Target="/ppt/notesSlides/notesSlide32.xml" Id="R75009c2715434129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24ac1b04cb944e6" /><Relationship Type="http://schemas.openxmlformats.org/officeDocument/2006/relationships/notesSlide" Target="/ppt/notesSlides/notesSlide33.xml" Id="Ra154c7e346a74291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1381bea4bd648fe" /><Relationship Type="http://schemas.openxmlformats.org/officeDocument/2006/relationships/notesSlide" Target="/ppt/notesSlides/notesSlide34.xml" Id="Rc62f53bd93144e30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ff1aa9eec84eb7" /><Relationship Type="http://schemas.openxmlformats.org/officeDocument/2006/relationships/notesSlide" Target="/ppt/notesSlides/notesSlide35.xml" Id="R60fe1ca6b0814f1b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087754f72b4494" /><Relationship Type="http://schemas.openxmlformats.org/officeDocument/2006/relationships/notesSlide" Target="/ppt/notesSlides/notesSlide36.xml" Id="R4b4cb976a8fd468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3:1  |  Proverbs 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我兒，不要忘記我的法則； 你心要謹守我的誡命；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son, forget not my law; but let thine heart keep my commandments: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3:2  |  Proverbs 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因為它必將長久的日子， 生命的年數與平安，加給你。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length of days, and long life, and peace, shall they add to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3:3  |  Proverbs 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不可使慈愛、誠實離開你， 要繫在你頸項上，刻在你心版上。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not mercy and truth forsake thee: bind them about thy neck; write them upon the table of thine heart: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3:4  |  Proverbs 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這樣，你必在神和世人眼前 蒙恩寵，有聰明。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shalt thou find favour and good understanding in the sight of God and man.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3:5  |  Proverbs 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你要專心仰賴耶和華， 不可倚靠自己的聰明，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Trust in the LORD with all thine heart; and lean not unto thine own understanding.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3:6  |  Proverbs 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在你一切所行的事上都要認定他， 他必指引你的路。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all thy ways acknowledge him, and he shall direct thy paths.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3:7  |  Proverbs 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不要自以為有智慧； 要敬畏耶和華，遠離惡事。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not wise in thine own eyes: fear the LORD, and depart from evil.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3:8  |  Proverbs 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這便醫治你的肚臍， 滋潤你的百骨。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It shall be health to thy navel, and marrow to thy bones.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3:9  |  Proverbs 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你要以財物 和一切初熟的土產尊榮耶和華。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Honour the LORD with thy substance, and with the firstfruits of all thine increase: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3:10  |  Proverbs 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這樣，你的倉房必充滿有餘； 你的酒醡有新酒盈溢。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shall thy barns be filled with plenty, and thy presses shall burst out with new wine.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3:11  |  Proverbs 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我兒，你不可輕看耶和華的管教， 也不可厭煩他的責備；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son, despise not the chastening of the LORD; neither be weary of his correction: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3:12  |  Proverbs 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因為耶和華所愛的，他必責備， 正如父親責備所喜愛的兒子。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whom the LORD loveth he correcteth; even as a father the son in whom he delighteth.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3:13  |  Proverbs 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得智慧，得聰明的， 這人便為有福。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Happy is the man that findeth wisdom, and the man that getteth understanding.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3:14  |  Proverbs 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因為得智慧勝過得銀子， 其利益強如精金，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merchandise of it is better than the merchandise of silver, and the gain thereof than fine gold.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3:15  |  Proverbs 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比珍珠寶貴； 你一切所喜愛的，都不足與比較。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is more precious than rubies: and all the things thou canst desire are not to be compared unto 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3:16  |  Proverbs 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她右手有長壽， 左手有富貴。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Length of days is in her right hand; and in her left hand riches and honour.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3:17  |  Proverbs 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她的道是安樂； 她的路全是平安。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Her ways are ways of pleasantness, and all her paths are peace.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3:18  |  Proverbs 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她與持守她的作生命樹； 持定她的，俱各有福。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is a tree of life to them that lay hold upon her: and happy is every one that retaineth 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3:19  |  Proverbs 3:19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耶和華以智慧立地， 以聰明定天，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by wisdom hath founded the earth; by understanding hath he established the heavens.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3:20  |  Proverbs 3:20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以知識使深淵裂開， 使天空滴下甘露。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his knowledge the depths are broken up, and the clouds drop down the dew.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3:21  |  Proverbs 3:21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我兒，要謹守真智慧和謀略， 不可使她離開你的眼目。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son, let not them depart from thine eyes: keep sound wisdom and discretion: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3:22  |  Proverbs 3:22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這樣，她必作你的生命， 頸項的美飾。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shall they be life unto thy soul, and grace to thy neck.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3:23  |  Proverbs 3:23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你就坦然行路， 不致碰腳。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shalt thou walk in thy way safely, and thy foot shall not stumble.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3:24  |  Proverbs 3:24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你躺下，必不懼怕； 你躺臥，睡得香甜。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thou liest down, thou shalt not be afraid: yea, thou shalt lie down, and thy sleep shall be sweet.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3:25  |  Proverbs 3:25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忽然來的驚恐，不要害怕； 惡人遭毀滅，也不要恐懼。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not afraid of sudden fear, neither of the desolation of the wicked, when it cometh.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3:26  |  Proverbs 3:26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因為耶和華是你所倚靠的； 他必保守你的腳不陷入網羅。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LORD shall be thy confidence, and shall keep thy foot from being taken.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3:27  |  Proverbs 3:27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你手若有行善的力量，不可推辭， 就當向那應得的人施行。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Withhold not good from them to whom it is due, when it is in the power of thine hand to do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3:28  |  Proverbs 3:28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你那裏若有現成的，不可對鄰舍說： 去吧，明天再來，我必給你。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Say not unto thy neighbour, Go, and come again, and to morrow I will give; when thou hast it by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3:29  |  Proverbs 3:29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你的鄰舍既在你附近安居， 你不可設計害他。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Devise not evil against thy neighbour, seeing he dwelleth securely by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3:30  |  Proverbs 3:30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人未曾加害與你， 不可無故與他相爭。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Strive not with a man without cause, if he have done thee no harm.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3:31  |  Proverbs 3:31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不可嫉妒強暴的人， 也不可選擇他所行的路。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Envy thou not the oppressor, and choose none of his ways.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3:32  |  Proverbs 3:32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因為，乖僻人為耶和華所憎惡； 正直人為他所親密。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froward is abomination to the LORD: but his secret is with the righteous.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3:33  |  Proverbs 3:33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耶和華咒詛惡人的家庭， 賜福與義人的居所。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curse of the LORD is in the house of the wicked: but he blesseth the habitation of the just.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3:34  |  Proverbs 3:34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他譏誚那好譏誚的人， 賜恩給謙卑的人。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Surely he scorneth the scorners: but he giveth grace unto the lowly.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3:35  |  Proverbs 3:35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智慧人必承受尊榮； 愚昧人高升也成為羞辱。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wise shall inherit glory: but shame shall be the promotion of fools.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2026-08-26T10:33:54.6500000Z</dcterms:created>
  <dcterms:modified xsi:type="dcterms:W3CDTF">2026-08-26T10:33:54.6500000Z</dcterms:modified>
</coreProperties>
</file>