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25f592d8282415e" /><Relationship Type="http://schemas.openxmlformats.org/officeDocument/2006/relationships/extended-properties" Target="/docProps/app.xml" Id="Rdf81adb3714747b5" /><Relationship Type="http://schemas.openxmlformats.org/officeDocument/2006/relationships/officeDocument" Target="/ppt/presentation.xml" Id="Ra568a5fbf1d2487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8a8db58fc0d41d8"/>
  </p:sldMasterIdLst>
  <p:notesMasterIdLst>
    <p:notesMasterId xmlns:r="http://schemas.openxmlformats.org/officeDocument/2006/relationships" r:id="Rc6b08a6a9e034106"/>
  </p:notesMasterIdLst>
  <p:sldIdLst>
    <p:sldId xmlns:r="http://schemas.openxmlformats.org/officeDocument/2006/relationships" id="256" r:id="R6905044e8bda4739"/>
    <p:sldId xmlns:r="http://schemas.openxmlformats.org/officeDocument/2006/relationships" id="257" r:id="Rbb79abf79a554aea"/>
    <p:sldId xmlns:r="http://schemas.openxmlformats.org/officeDocument/2006/relationships" id="258" r:id="Ra5973bc35a1d4e68"/>
    <p:sldId xmlns:r="http://schemas.openxmlformats.org/officeDocument/2006/relationships" id="259" r:id="Rd1667367abe2421b"/>
    <p:sldId xmlns:r="http://schemas.openxmlformats.org/officeDocument/2006/relationships" id="260" r:id="Rbe62385978ff4dcc"/>
    <p:sldId xmlns:r="http://schemas.openxmlformats.org/officeDocument/2006/relationships" id="261" r:id="R29114a7f92634d0f"/>
    <p:sldId xmlns:r="http://schemas.openxmlformats.org/officeDocument/2006/relationships" id="262" r:id="R0db1b4b0dbfd4430"/>
    <p:sldId xmlns:r="http://schemas.openxmlformats.org/officeDocument/2006/relationships" id="263" r:id="R403664b0fbe94dc3"/>
    <p:sldId xmlns:r="http://schemas.openxmlformats.org/officeDocument/2006/relationships" id="264" r:id="R919ea89781114116"/>
    <p:sldId xmlns:r="http://schemas.openxmlformats.org/officeDocument/2006/relationships" id="265" r:id="R3c41e433dc65493e"/>
    <p:sldId xmlns:r="http://schemas.openxmlformats.org/officeDocument/2006/relationships" id="266" r:id="Rf06a1f4368d540b0"/>
    <p:sldId xmlns:r="http://schemas.openxmlformats.org/officeDocument/2006/relationships" id="267" r:id="Rba78c31922c1428b"/>
    <p:sldId xmlns:r="http://schemas.openxmlformats.org/officeDocument/2006/relationships" id="268" r:id="R86dc6a28345c4ef6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5f5d86c36bf4b07" /><Relationship Type="http://schemas.openxmlformats.org/officeDocument/2006/relationships/slideMaster" Target="/ppt/slideMasters/slideMaster1.xml" Id="Re8a8db58fc0d41d8" /><Relationship Type="http://schemas.openxmlformats.org/officeDocument/2006/relationships/notesMaster" Target="/ppt/notesMasters/notesMaster1.xml" Id="Rc6b08a6a9e034106" /><Relationship Type="http://schemas.openxmlformats.org/officeDocument/2006/relationships/presProps" Target="/ppt/presProps.xml" Id="Rfb8fcfbc8d4a4aef" /><Relationship Type="http://schemas.openxmlformats.org/officeDocument/2006/relationships/tableStyles" Target="/ppt/tableStyles.xml" Id="R906ef7567ae24eda" /><Relationship Type="http://schemas.openxmlformats.org/officeDocument/2006/relationships/slide" Target="/ppt/slides/slide1.xml" Id="R6905044e8bda4739" /><Relationship Type="http://schemas.openxmlformats.org/officeDocument/2006/relationships/slide" Target="/ppt/slides/slide2.xml" Id="Rbb79abf79a554aea" /><Relationship Type="http://schemas.openxmlformats.org/officeDocument/2006/relationships/slide" Target="/ppt/slides/slide3.xml" Id="Ra5973bc35a1d4e68" /><Relationship Type="http://schemas.openxmlformats.org/officeDocument/2006/relationships/slide" Target="/ppt/slides/slide4.xml" Id="Rd1667367abe2421b" /><Relationship Type="http://schemas.openxmlformats.org/officeDocument/2006/relationships/slide" Target="/ppt/slides/slide5.xml" Id="Rbe62385978ff4dcc" /><Relationship Type="http://schemas.openxmlformats.org/officeDocument/2006/relationships/slide" Target="/ppt/slides/slide6.xml" Id="R29114a7f92634d0f" /><Relationship Type="http://schemas.openxmlformats.org/officeDocument/2006/relationships/slide" Target="/ppt/slides/slide7.xml" Id="R0db1b4b0dbfd4430" /><Relationship Type="http://schemas.openxmlformats.org/officeDocument/2006/relationships/slide" Target="/ppt/slides/slide8.xml" Id="R403664b0fbe94dc3" /><Relationship Type="http://schemas.openxmlformats.org/officeDocument/2006/relationships/slide" Target="/ppt/slides/slide9.xml" Id="R919ea89781114116" /><Relationship Type="http://schemas.openxmlformats.org/officeDocument/2006/relationships/slide" Target="/ppt/slides/slide10.xml" Id="R3c41e433dc65493e" /><Relationship Type="http://schemas.openxmlformats.org/officeDocument/2006/relationships/slide" Target="/ppt/slides/slide11.xml" Id="Rf06a1f4368d540b0" /><Relationship Type="http://schemas.openxmlformats.org/officeDocument/2006/relationships/slide" Target="/ppt/slides/slide12.xml" Id="Rba78c31922c1428b" /><Relationship Type="http://schemas.openxmlformats.org/officeDocument/2006/relationships/slide" Target="/ppt/slides/slide13.xml" Id="R86dc6a28345c4ef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b25a9a2770340c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2e164415dbe4cd2" /><Relationship Type="http://schemas.openxmlformats.org/officeDocument/2006/relationships/notesMaster" Target="/ppt/notesMasters/notesMaster1.xml" Id="R6f703f1b96284ad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d16676c64c84be1" /><Relationship Type="http://schemas.openxmlformats.org/officeDocument/2006/relationships/notesMaster" Target="/ppt/notesMasters/notesMaster1.xml" Id="R95c75712a4004fa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3743d7e49ca438b" /><Relationship Type="http://schemas.openxmlformats.org/officeDocument/2006/relationships/notesMaster" Target="/ppt/notesMasters/notesMaster1.xml" Id="R308b01586bab43d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939225606d04919" /><Relationship Type="http://schemas.openxmlformats.org/officeDocument/2006/relationships/notesMaster" Target="/ppt/notesMasters/notesMaster1.xml" Id="R41d1d635fc044a3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4f4d6d66d124a3e" /><Relationship Type="http://schemas.openxmlformats.org/officeDocument/2006/relationships/notesMaster" Target="/ppt/notesMasters/notesMaster1.xml" Id="Re14946f627a1452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2e5d63060f449bc" /><Relationship Type="http://schemas.openxmlformats.org/officeDocument/2006/relationships/notesMaster" Target="/ppt/notesMasters/notesMaster1.xml" Id="R54eb679a51374ab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ed7689bb0474e2a" /><Relationship Type="http://schemas.openxmlformats.org/officeDocument/2006/relationships/notesMaster" Target="/ppt/notesMasters/notesMaster1.xml" Id="R50fff7a0b15e435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59b1959ef824a5a" /><Relationship Type="http://schemas.openxmlformats.org/officeDocument/2006/relationships/notesMaster" Target="/ppt/notesMasters/notesMaster1.xml" Id="Ra6f3d756d98b49d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510f227a18a4300" /><Relationship Type="http://schemas.openxmlformats.org/officeDocument/2006/relationships/notesMaster" Target="/ppt/notesMasters/notesMaster1.xml" Id="R101e872f3fbb43a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e8a594182e24c3c" /><Relationship Type="http://schemas.openxmlformats.org/officeDocument/2006/relationships/notesMaster" Target="/ppt/notesMasters/notesMaster1.xml" Id="R2d1444da895c4592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be53cdd27384958" /><Relationship Type="http://schemas.openxmlformats.org/officeDocument/2006/relationships/notesMaster" Target="/ppt/notesMasters/notesMaster1.xml" Id="R4bc51795358a4b8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c04186817fa4eba" /><Relationship Type="http://schemas.openxmlformats.org/officeDocument/2006/relationships/notesMaster" Target="/ppt/notesMasters/notesMaster1.xml" Id="R4f68b3a9aeb54b22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cc0daae887574019" /><Relationship Type="http://schemas.openxmlformats.org/officeDocument/2006/relationships/notesMaster" Target="/ppt/notesMasters/notesMaster1.xml" Id="R60639d43a38744d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10fc57293374781" /><Relationship Type="http://schemas.openxmlformats.org/officeDocument/2006/relationships/image" Target="/ppt/media/image.png" Id="R2a7d5480b2ef4726" /><Relationship Type="http://schemas.openxmlformats.org/officeDocument/2006/relationships/image" Target="/ppt/media/image2.png" Id="R96f4d735005f46ce" /><Relationship Type="http://schemas.openxmlformats.org/officeDocument/2006/relationships/image" Target="/ppt/media/image.jpeg" Id="Re7459e302858416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564100721b74970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2a7d5480b2ef472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96f4d735005f46ce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7459e3028584167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66ad69838e04113" /><Relationship Type="http://schemas.openxmlformats.org/officeDocument/2006/relationships/slideLayout" Target="/ppt/slideLayouts/slideLayout1.xml" Id="R04d3add9d6b8452f" /><Relationship Type="http://schemas.openxmlformats.org/officeDocument/2006/relationships/slideLayout" Target="/ppt/slideLayouts/slideLayout2.xml" Id="Ref812ba44df5493e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4d3add9d6b8452f"/>
    <p:sldLayoutId xmlns:r="http://schemas.openxmlformats.org/officeDocument/2006/relationships" id="2147483650" r:id="Ref812ba44df5493e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1417a3491f48e8" /><Relationship Type="http://schemas.openxmlformats.org/officeDocument/2006/relationships/notesSlide" Target="/ppt/notesSlides/notesSlide1.xml" Id="R517a3059d7cd4fe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d03cc2fb234567" /><Relationship Type="http://schemas.openxmlformats.org/officeDocument/2006/relationships/notesSlide" Target="/ppt/notesSlides/notesSlide2.xml" Id="R4181d719ea02413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0a3c67e3b44a8a" /><Relationship Type="http://schemas.openxmlformats.org/officeDocument/2006/relationships/notesSlide" Target="/ppt/notesSlides/notesSlide3.xml" Id="Rd7340b333afa4fa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58a260cfd94c35" /><Relationship Type="http://schemas.openxmlformats.org/officeDocument/2006/relationships/notesSlide" Target="/ppt/notesSlides/notesSlide4.xml" Id="Rd05a5fb058e348f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2acf464b444814" /><Relationship Type="http://schemas.openxmlformats.org/officeDocument/2006/relationships/notesSlide" Target="/ppt/notesSlides/notesSlide5.xml" Id="R2f657685c7cc466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1e7ceee1064193" /><Relationship Type="http://schemas.openxmlformats.org/officeDocument/2006/relationships/notesSlide" Target="/ppt/notesSlides/notesSlide6.xml" Id="R7c5ef7a6b37b422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b72a99a5e64a10" /><Relationship Type="http://schemas.openxmlformats.org/officeDocument/2006/relationships/notesSlide" Target="/ppt/notesSlides/notesSlide7.xml" Id="R3efaf6bec13f49a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cc30bb992d4aae" /><Relationship Type="http://schemas.openxmlformats.org/officeDocument/2006/relationships/notesSlide" Target="/ppt/notesSlides/notesSlide8.xml" Id="Re56a269ee42e4f2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707c4093ba400d" /><Relationship Type="http://schemas.openxmlformats.org/officeDocument/2006/relationships/notesSlide" Target="/ppt/notesSlides/notesSlide9.xml" Id="R954f484568cd4ef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17ce7c89b84afe" /><Relationship Type="http://schemas.openxmlformats.org/officeDocument/2006/relationships/notesSlide" Target="/ppt/notesSlides/notesSlide10.xml" Id="R85b990eab8c84ea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1193f6fb4c4fc8" /><Relationship Type="http://schemas.openxmlformats.org/officeDocument/2006/relationships/notesSlide" Target="/ppt/notesSlides/notesSlide11.xml" Id="Rf424dddd8f01470e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d99612bb724e45" /><Relationship Type="http://schemas.openxmlformats.org/officeDocument/2006/relationships/notesSlide" Target="/ppt/notesSlides/notesSlide12.xml" Id="Rca32526852f84dce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259837c0804d6a" /><Relationship Type="http://schemas.openxmlformats.org/officeDocument/2006/relationships/notesSlide" Target="/ppt/notesSlides/notesSlide13.xml" Id="R0fe20d16017d4c2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以賽亞書第25章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Isaiah 25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25:1  |  Isaiah 25:1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耶和華啊，你是我的神； 我要尊崇你，我要稱讚你的名。 因為你以忠信誠實行過奇妙的事， 成就你古時所定的。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LORD, thou art my God; I will exalt thee, I will praise thy name; for thou hast done wonderful things; thy counsels of old are faithfulness and truth.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25:2  |  Isaiah 25:2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你使城變為亂堆， 使堅固城變為荒場， 使外邦人宮殿的城不再為城， 永遠不再建造。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 hast made of a city an heap; of a defenced city a ruin: a palace of strangers to be no city; it shall never be built.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25:3  |  Isaiah 25:3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所以，剛強的民必榮耀你； 強暴之國的城必敬畏你。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shall the strong people glorify thee, the city of the terrible nations shall fear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25:4  |  Isaiah 25:4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因為當強暴人催逼人的時候， 如同暴風直吹牆壁， 你就作貧窮人的保障， 作困乏人急難中的保障， 作躲暴風之處， 作避炎熱的陰涼。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 hast been a strength to the poor, a strength to the needy in his distress, a refuge from the storm, a shadow from the heat, when the blast of the terrible ones is as a storm against the wall.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25:5  |  Isaiah 25:5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你要壓制外邦人的喧嘩， 好像乾燥地的熱氣下落； 禁止強暴人的凱歌， 好像熱氣被雲影消化。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bring down the noise of strangers, as the heat in a dry place; even the heat with the shadow of a cloud: the branch of the terrible ones shall be brought low.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25:6  |  Isaiah 25:6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在這山上，萬軍之耶和華必為萬民用肥甘設擺筵席，用陳酒和滿髓的肥甘，並澄清的陳酒，設擺筵席。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in this mountain shall the LORD of hosts make unto all people a feast of fat things, a feast of wines on the lees, of fat things full of marrow, of wines on the lees well refined.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25:7  |  Isaiah 25:7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他又必在這山上除滅遮蓋萬民之物和遮蔽萬國蒙臉的帕子。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will destroy in this mountain the face of the covering cast over all people, and the vail that is spread over all nations.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25:8  |  Isaiah 25:8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他已經吞滅死亡直到永遠。主耶和華必擦去各人臉上的眼淚，又除掉普天下他百姓的羞辱，因為這是耶和華說的。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will swallow up death in victory; and the Lord GOD will wipe away tears from off all faces; and the rebuke of his people shall he take away from off all the earth: for the LORD hath spoken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25:9  |  Isaiah 25:9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到那日，人必說：「看哪，這是我們的神；我們素來等候他，他必拯救我們。這是耶和華，我們素來等候他，我們必因他的救恩歡喜快樂。」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shall be said in that day, Lo, this is our God; we have waited for him, and he will save us: this is the LORD; we have waited for him, we will be glad and rejoice in his salvation.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25:10  |  Isaiah 25:10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耶和華的手必按在這山上；摩押人在所居之地必被踐踏，好像乾草被踐踏在糞池的水中。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in this mountain shall the hand of the LORD rest, and Moab shall be trodden down under him, even as straw is trodden down for the dunghill.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25:11  |  Isaiah 25:11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他必在其中伸開手，好像洑水的伸開手洑水一樣；但[耶和華]必使他的驕傲和他手所行的詭計一併敗落。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shall spread forth his hands in the midst of them, as he that swimmeth spreadeth forth his hands to swim: and he shall bring down their pride together with the spoils of their hands.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25:12  |  Isaiah 25:12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耶和華使你城上的堅固高臺傾倒，拆平，直到塵埃。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fortress of the high fort of thy walls shall he bring down, lay low, and bring to the ground, even to the dust.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2026-08-26T10:37:04.7620000Z</dcterms:created>
  <dcterms:modified xsi:type="dcterms:W3CDTF">2026-08-26T10:37:04.7620000Z</dcterms:modified>
</coreProperties>
</file>