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cca862a01d141e9" /><Relationship Type="http://schemas.openxmlformats.org/officeDocument/2006/relationships/extended-properties" Target="/docProps/app.xml" Id="Rbc3d2cabba894fba" /><Relationship Type="http://schemas.openxmlformats.org/officeDocument/2006/relationships/officeDocument" Target="/ppt/presentation.xml" Id="R01f9e108ea454b4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396d4cceb824835"/>
  </p:sldMasterIdLst>
  <p:notesMasterIdLst>
    <p:notesMasterId xmlns:r="http://schemas.openxmlformats.org/officeDocument/2006/relationships" r:id="R23ebd23cb8ab4a30"/>
  </p:notesMasterIdLst>
  <p:sldIdLst>
    <p:sldId xmlns:r="http://schemas.openxmlformats.org/officeDocument/2006/relationships" id="256" r:id="R6db0cc955f1646fa"/>
    <p:sldId xmlns:r="http://schemas.openxmlformats.org/officeDocument/2006/relationships" id="257" r:id="R3b4e6bbbe42140ec"/>
    <p:sldId xmlns:r="http://schemas.openxmlformats.org/officeDocument/2006/relationships" id="258" r:id="Rf04332853dd54856"/>
    <p:sldId xmlns:r="http://schemas.openxmlformats.org/officeDocument/2006/relationships" id="259" r:id="Rd68aed49f1424c01"/>
    <p:sldId xmlns:r="http://schemas.openxmlformats.org/officeDocument/2006/relationships" id="260" r:id="Rcf518536b825453d"/>
    <p:sldId xmlns:r="http://schemas.openxmlformats.org/officeDocument/2006/relationships" id="261" r:id="Rec29fcb2626b4521"/>
    <p:sldId xmlns:r="http://schemas.openxmlformats.org/officeDocument/2006/relationships" id="262" r:id="R1ffa118128e547df"/>
    <p:sldId xmlns:r="http://schemas.openxmlformats.org/officeDocument/2006/relationships" id="263" r:id="R10932790955b4906"/>
    <p:sldId xmlns:r="http://schemas.openxmlformats.org/officeDocument/2006/relationships" id="264" r:id="Rcd9fe01153e446fb"/>
    <p:sldId xmlns:r="http://schemas.openxmlformats.org/officeDocument/2006/relationships" id="265" r:id="R2c746e69f39e413e"/>
    <p:sldId xmlns:r="http://schemas.openxmlformats.org/officeDocument/2006/relationships" id="266" r:id="Rf1e8f51c71b947cf"/>
    <p:sldId xmlns:r="http://schemas.openxmlformats.org/officeDocument/2006/relationships" id="267" r:id="R20c4fb47b2e743d1"/>
    <p:sldId xmlns:r="http://schemas.openxmlformats.org/officeDocument/2006/relationships" id="268" r:id="R565bfbda938d488d"/>
    <p:sldId xmlns:r="http://schemas.openxmlformats.org/officeDocument/2006/relationships" id="269" r:id="R30ddc4de02df4bfe"/>
    <p:sldId xmlns:r="http://schemas.openxmlformats.org/officeDocument/2006/relationships" id="270" r:id="R3f9bfb139e3744ff"/>
    <p:sldId xmlns:r="http://schemas.openxmlformats.org/officeDocument/2006/relationships" id="271" r:id="Rf1665db640d74ecb"/>
    <p:sldId xmlns:r="http://schemas.openxmlformats.org/officeDocument/2006/relationships" id="272" r:id="R3a3139371fcf483f"/>
    <p:sldId xmlns:r="http://schemas.openxmlformats.org/officeDocument/2006/relationships" id="273" r:id="R4c8f5360ed994e78"/>
    <p:sldId xmlns:r="http://schemas.openxmlformats.org/officeDocument/2006/relationships" id="274" r:id="Rd79ba3e39cb24e20"/>
    <p:sldId xmlns:r="http://schemas.openxmlformats.org/officeDocument/2006/relationships" id="275" r:id="R2bd6ec830cb74aad"/>
    <p:sldId xmlns:r="http://schemas.openxmlformats.org/officeDocument/2006/relationships" id="276" r:id="R39279415c91148bc"/>
    <p:sldId xmlns:r="http://schemas.openxmlformats.org/officeDocument/2006/relationships" id="277" r:id="Rf0ebb2cb84d34a59"/>
    <p:sldId xmlns:r="http://schemas.openxmlformats.org/officeDocument/2006/relationships" id="278" r:id="R1b8bad64fb74447c"/>
    <p:sldId xmlns:r="http://schemas.openxmlformats.org/officeDocument/2006/relationships" id="279" r:id="R97c3eafa3bb84a26"/>
    <p:sldId xmlns:r="http://schemas.openxmlformats.org/officeDocument/2006/relationships" id="280" r:id="Rd21bd258404a4319"/>
    <p:sldId xmlns:r="http://schemas.openxmlformats.org/officeDocument/2006/relationships" id="281" r:id="R82747cddff584dfa"/>
    <p:sldId xmlns:r="http://schemas.openxmlformats.org/officeDocument/2006/relationships" id="282" r:id="Rba6c50d2769e4d13"/>
    <p:sldId xmlns:r="http://schemas.openxmlformats.org/officeDocument/2006/relationships" id="283" r:id="R3879d7cf0bea4fc8"/>
    <p:sldId xmlns:r="http://schemas.openxmlformats.org/officeDocument/2006/relationships" id="284" r:id="R86f7aac0a2364735"/>
    <p:sldId xmlns:r="http://schemas.openxmlformats.org/officeDocument/2006/relationships" id="285" r:id="Reaeb79614d054068"/>
    <p:sldId xmlns:r="http://schemas.openxmlformats.org/officeDocument/2006/relationships" id="286" r:id="Rc24a87957d264d79"/>
    <p:sldId xmlns:r="http://schemas.openxmlformats.org/officeDocument/2006/relationships" id="287" r:id="R649f594c928c4b92"/>
    <p:sldId xmlns:r="http://schemas.openxmlformats.org/officeDocument/2006/relationships" id="288" r:id="R6f09b810465a426d"/>
    <p:sldId xmlns:r="http://schemas.openxmlformats.org/officeDocument/2006/relationships" id="289" r:id="R5a13edc580d141e9"/>
    <p:sldId xmlns:r="http://schemas.openxmlformats.org/officeDocument/2006/relationships" id="290" r:id="R72a63a88ea064bb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7bdecd8472a4941" /><Relationship Type="http://schemas.openxmlformats.org/officeDocument/2006/relationships/slideMaster" Target="/ppt/slideMasters/slideMaster1.xml" Id="R8396d4cceb824835" /><Relationship Type="http://schemas.openxmlformats.org/officeDocument/2006/relationships/notesMaster" Target="/ppt/notesMasters/notesMaster1.xml" Id="R23ebd23cb8ab4a30" /><Relationship Type="http://schemas.openxmlformats.org/officeDocument/2006/relationships/presProps" Target="/ppt/presProps.xml" Id="R8f3c5787f6b4487c" /><Relationship Type="http://schemas.openxmlformats.org/officeDocument/2006/relationships/tableStyles" Target="/ppt/tableStyles.xml" Id="R0a3c4858ef394689" /><Relationship Type="http://schemas.openxmlformats.org/officeDocument/2006/relationships/slide" Target="/ppt/slides/slide1.xml" Id="R6db0cc955f1646fa" /><Relationship Type="http://schemas.openxmlformats.org/officeDocument/2006/relationships/slide" Target="/ppt/slides/slide2.xml" Id="R3b4e6bbbe42140ec" /><Relationship Type="http://schemas.openxmlformats.org/officeDocument/2006/relationships/slide" Target="/ppt/slides/slide3.xml" Id="Rf04332853dd54856" /><Relationship Type="http://schemas.openxmlformats.org/officeDocument/2006/relationships/slide" Target="/ppt/slides/slide4.xml" Id="Rd68aed49f1424c01" /><Relationship Type="http://schemas.openxmlformats.org/officeDocument/2006/relationships/slide" Target="/ppt/slides/slide5.xml" Id="Rcf518536b825453d" /><Relationship Type="http://schemas.openxmlformats.org/officeDocument/2006/relationships/slide" Target="/ppt/slides/slide6.xml" Id="Rec29fcb2626b4521" /><Relationship Type="http://schemas.openxmlformats.org/officeDocument/2006/relationships/slide" Target="/ppt/slides/slide7.xml" Id="R1ffa118128e547df" /><Relationship Type="http://schemas.openxmlformats.org/officeDocument/2006/relationships/slide" Target="/ppt/slides/slide8.xml" Id="R10932790955b4906" /><Relationship Type="http://schemas.openxmlformats.org/officeDocument/2006/relationships/slide" Target="/ppt/slides/slide9.xml" Id="Rcd9fe01153e446fb" /><Relationship Type="http://schemas.openxmlformats.org/officeDocument/2006/relationships/slide" Target="/ppt/slides/slide10.xml" Id="R2c746e69f39e413e" /><Relationship Type="http://schemas.openxmlformats.org/officeDocument/2006/relationships/slide" Target="/ppt/slides/slide11.xml" Id="Rf1e8f51c71b947cf" /><Relationship Type="http://schemas.openxmlformats.org/officeDocument/2006/relationships/slide" Target="/ppt/slides/slide12.xml" Id="R20c4fb47b2e743d1" /><Relationship Type="http://schemas.openxmlformats.org/officeDocument/2006/relationships/slide" Target="/ppt/slides/slide13.xml" Id="R565bfbda938d488d" /><Relationship Type="http://schemas.openxmlformats.org/officeDocument/2006/relationships/slide" Target="/ppt/slides/slide14.xml" Id="R30ddc4de02df4bfe" /><Relationship Type="http://schemas.openxmlformats.org/officeDocument/2006/relationships/slide" Target="/ppt/slides/slide15.xml" Id="R3f9bfb139e3744ff" /><Relationship Type="http://schemas.openxmlformats.org/officeDocument/2006/relationships/slide" Target="/ppt/slides/slide16.xml" Id="Rf1665db640d74ecb" /><Relationship Type="http://schemas.openxmlformats.org/officeDocument/2006/relationships/slide" Target="/ppt/slides/slide17.xml" Id="R3a3139371fcf483f" /><Relationship Type="http://schemas.openxmlformats.org/officeDocument/2006/relationships/slide" Target="/ppt/slides/slide18.xml" Id="R4c8f5360ed994e78" /><Relationship Type="http://schemas.openxmlformats.org/officeDocument/2006/relationships/slide" Target="/ppt/slides/slide19.xml" Id="Rd79ba3e39cb24e20" /><Relationship Type="http://schemas.openxmlformats.org/officeDocument/2006/relationships/slide" Target="/ppt/slides/slide20.xml" Id="R2bd6ec830cb74aad" /><Relationship Type="http://schemas.openxmlformats.org/officeDocument/2006/relationships/slide" Target="/ppt/slides/slide21.xml" Id="R39279415c91148bc" /><Relationship Type="http://schemas.openxmlformats.org/officeDocument/2006/relationships/slide" Target="/ppt/slides/slide22.xml" Id="Rf0ebb2cb84d34a59" /><Relationship Type="http://schemas.openxmlformats.org/officeDocument/2006/relationships/slide" Target="/ppt/slides/slide23.xml" Id="R1b8bad64fb74447c" /><Relationship Type="http://schemas.openxmlformats.org/officeDocument/2006/relationships/slide" Target="/ppt/slides/slide24.xml" Id="R97c3eafa3bb84a26" /><Relationship Type="http://schemas.openxmlformats.org/officeDocument/2006/relationships/slide" Target="/ppt/slides/slide25.xml" Id="Rd21bd258404a4319" /><Relationship Type="http://schemas.openxmlformats.org/officeDocument/2006/relationships/slide" Target="/ppt/slides/slide26.xml" Id="R82747cddff584dfa" /><Relationship Type="http://schemas.openxmlformats.org/officeDocument/2006/relationships/slide" Target="/ppt/slides/slide27.xml" Id="Rba6c50d2769e4d13" /><Relationship Type="http://schemas.openxmlformats.org/officeDocument/2006/relationships/slide" Target="/ppt/slides/slide28.xml" Id="R3879d7cf0bea4fc8" /><Relationship Type="http://schemas.openxmlformats.org/officeDocument/2006/relationships/slide" Target="/ppt/slides/slide29.xml" Id="R86f7aac0a2364735" /><Relationship Type="http://schemas.openxmlformats.org/officeDocument/2006/relationships/slide" Target="/ppt/slides/slide30.xml" Id="Reaeb79614d054068" /><Relationship Type="http://schemas.openxmlformats.org/officeDocument/2006/relationships/slide" Target="/ppt/slides/slide31.xml" Id="Rc24a87957d264d79" /><Relationship Type="http://schemas.openxmlformats.org/officeDocument/2006/relationships/slide" Target="/ppt/slides/slide32.xml" Id="R649f594c928c4b92" /><Relationship Type="http://schemas.openxmlformats.org/officeDocument/2006/relationships/slide" Target="/ppt/slides/slide33.xml" Id="R6f09b810465a426d" /><Relationship Type="http://schemas.openxmlformats.org/officeDocument/2006/relationships/slide" Target="/ppt/slides/slide34.xml" Id="R5a13edc580d141e9" /><Relationship Type="http://schemas.openxmlformats.org/officeDocument/2006/relationships/slide" Target="/ppt/slides/slide35.xml" Id="R72a63a88ea064bb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5556d8f4b89446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a9a0ae599464f19" /><Relationship Type="http://schemas.openxmlformats.org/officeDocument/2006/relationships/notesMaster" Target="/ppt/notesMasters/notesMaster1.xml" Id="R82f7fd12b1c74b0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90b237981f24678" /><Relationship Type="http://schemas.openxmlformats.org/officeDocument/2006/relationships/notesMaster" Target="/ppt/notesMasters/notesMaster1.xml" Id="Re02ba3c5b6a348c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d5a88feae2941e2" /><Relationship Type="http://schemas.openxmlformats.org/officeDocument/2006/relationships/notesMaster" Target="/ppt/notesMasters/notesMaster1.xml" Id="R5c00ac5776ee43f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5e3333edd3b43f6" /><Relationship Type="http://schemas.openxmlformats.org/officeDocument/2006/relationships/notesMaster" Target="/ppt/notesMasters/notesMaster1.xml" Id="R40a3ca20c6ce483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d3b6df899a140da" /><Relationship Type="http://schemas.openxmlformats.org/officeDocument/2006/relationships/notesMaster" Target="/ppt/notesMasters/notesMaster1.xml" Id="Rcd9f071f5dcd4fa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9261bac823f40cd" /><Relationship Type="http://schemas.openxmlformats.org/officeDocument/2006/relationships/notesMaster" Target="/ppt/notesMasters/notesMaster1.xml" Id="R475f93849bfe45a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5a1d2f4507e4f14" /><Relationship Type="http://schemas.openxmlformats.org/officeDocument/2006/relationships/notesMaster" Target="/ppt/notesMasters/notesMaster1.xml" Id="R3f28f713a2934b0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609c5bf4cb447d4" /><Relationship Type="http://schemas.openxmlformats.org/officeDocument/2006/relationships/notesMaster" Target="/ppt/notesMasters/notesMaster1.xml" Id="Rd6a0af678ef74d6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e27ed8b8373486a" /><Relationship Type="http://schemas.openxmlformats.org/officeDocument/2006/relationships/notesMaster" Target="/ppt/notesMasters/notesMaster1.xml" Id="Rc25b4819d1b948d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896816ce119428c" /><Relationship Type="http://schemas.openxmlformats.org/officeDocument/2006/relationships/notesMaster" Target="/ppt/notesMasters/notesMaster1.xml" Id="R9b6dae7df327441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e31d0f117f440ec" /><Relationship Type="http://schemas.openxmlformats.org/officeDocument/2006/relationships/notesMaster" Target="/ppt/notesMasters/notesMaster1.xml" Id="R51f6b3eba84748e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d02d18b9b4840b0" /><Relationship Type="http://schemas.openxmlformats.org/officeDocument/2006/relationships/notesMaster" Target="/ppt/notesMasters/notesMaster1.xml" Id="R492da8379b164d5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76a8e93fd134343" /><Relationship Type="http://schemas.openxmlformats.org/officeDocument/2006/relationships/notesMaster" Target="/ppt/notesMasters/notesMaster1.xml" Id="Rf5abd2133a97483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992f4e4749846e1" /><Relationship Type="http://schemas.openxmlformats.org/officeDocument/2006/relationships/notesMaster" Target="/ppt/notesMasters/notesMaster1.xml" Id="R0849b34fe4e648a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7b2579e326348cf" /><Relationship Type="http://schemas.openxmlformats.org/officeDocument/2006/relationships/notesMaster" Target="/ppt/notesMasters/notesMaster1.xml" Id="R8aa471008f1041a4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283dc49c84b4903" /><Relationship Type="http://schemas.openxmlformats.org/officeDocument/2006/relationships/notesMaster" Target="/ppt/notesMasters/notesMaster1.xml" Id="R4e14b27a1f0a46be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3fa7af042ccd43e7" /><Relationship Type="http://schemas.openxmlformats.org/officeDocument/2006/relationships/notesMaster" Target="/ppt/notesMasters/notesMaster1.xml" Id="R8522b47fd26145c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8042e1a6cf09473e" /><Relationship Type="http://schemas.openxmlformats.org/officeDocument/2006/relationships/notesMaster" Target="/ppt/notesMasters/notesMaster1.xml" Id="R8610a6d08b6f4cb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6d5553da5b57431c" /><Relationship Type="http://schemas.openxmlformats.org/officeDocument/2006/relationships/notesMaster" Target="/ppt/notesMasters/notesMaster1.xml" Id="R85fd0d002c3444af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e1e3107ba4634110" /><Relationship Type="http://schemas.openxmlformats.org/officeDocument/2006/relationships/notesMaster" Target="/ppt/notesMasters/notesMaster1.xml" Id="R083422109c674564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bed16e9f2ec440fb" /><Relationship Type="http://schemas.openxmlformats.org/officeDocument/2006/relationships/notesMaster" Target="/ppt/notesMasters/notesMaster1.xml" Id="Rb80cfe6dd4db4a89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fdacb4ac6cf34a2f" /><Relationship Type="http://schemas.openxmlformats.org/officeDocument/2006/relationships/notesMaster" Target="/ppt/notesMasters/notesMaster1.xml" Id="Racb7064054ca42a5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c592ec806f4245c9" /><Relationship Type="http://schemas.openxmlformats.org/officeDocument/2006/relationships/notesMaster" Target="/ppt/notesMasters/notesMaster1.xml" Id="R2888c94fd4554483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7ee5720dacc7441b" /><Relationship Type="http://schemas.openxmlformats.org/officeDocument/2006/relationships/notesMaster" Target="/ppt/notesMasters/notesMaster1.xml" Id="Rcca9a7b72e994f7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2fefa3aa5e3d4c59" /><Relationship Type="http://schemas.openxmlformats.org/officeDocument/2006/relationships/notesMaster" Target="/ppt/notesMasters/notesMaster1.xml" Id="R15bb6c990cee4a2c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dbab3b49153c4a24" /><Relationship Type="http://schemas.openxmlformats.org/officeDocument/2006/relationships/notesMaster" Target="/ppt/notesMasters/notesMaster1.xml" Id="Rd35e91c845d74cd4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72573ffa36c84102" /><Relationship Type="http://schemas.openxmlformats.org/officeDocument/2006/relationships/notesMaster" Target="/ppt/notesMasters/notesMaster1.xml" Id="R4e1260c30e054b58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eeae03593fb5481d" /><Relationship Type="http://schemas.openxmlformats.org/officeDocument/2006/relationships/notesMaster" Target="/ppt/notesMasters/notesMaster1.xml" Id="Re158442522f34d67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76d6703ef987492d" /><Relationship Type="http://schemas.openxmlformats.org/officeDocument/2006/relationships/notesMaster" Target="/ppt/notesMasters/notesMaster1.xml" Id="R25ba47c001834200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13cffe0eaf0e4852" /><Relationship Type="http://schemas.openxmlformats.org/officeDocument/2006/relationships/notesMaster" Target="/ppt/notesMasters/notesMaster1.xml" Id="R77e2866dce64448b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cdc0343895224c49" /><Relationship Type="http://schemas.openxmlformats.org/officeDocument/2006/relationships/notesMaster" Target="/ppt/notesMasters/notesMaster1.xml" Id="R5dc8c8919e0140fe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9b25ad4757e7466b" /><Relationship Type="http://schemas.openxmlformats.org/officeDocument/2006/relationships/notesMaster" Target="/ppt/notesMasters/notesMaster1.xml" Id="R99244252cf96494e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7b728a652edc4e88" /><Relationship Type="http://schemas.openxmlformats.org/officeDocument/2006/relationships/notesMaster" Target="/ppt/notesMasters/notesMaster1.xml" Id="R03a6352c724e424a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e9e76fbded6240d4" /><Relationship Type="http://schemas.openxmlformats.org/officeDocument/2006/relationships/notesMaster" Target="/ppt/notesMasters/notesMaster1.xml" Id="R42431f7d0aab4382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beaf927003744578" /><Relationship Type="http://schemas.openxmlformats.org/officeDocument/2006/relationships/notesMaster" Target="/ppt/notesMasters/notesMaster1.xml" Id="R6efdb417de92457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c787ea9866b4c39" /><Relationship Type="http://schemas.openxmlformats.org/officeDocument/2006/relationships/image" Target="/ppt/media/image.png" Id="Rfcdd5c24ed974f8e" /><Relationship Type="http://schemas.openxmlformats.org/officeDocument/2006/relationships/image" Target="/ppt/media/image2.png" Id="Rd00f0d57d2454a32" /><Relationship Type="http://schemas.openxmlformats.org/officeDocument/2006/relationships/image" Target="/ppt/media/image.jpeg" Id="R09d6ced80a704b9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e6099af4ad84db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cdd5c24ed974f8e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00f0d57d2454a3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9d6ced80a704b9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ee3ba7078044dfe" /><Relationship Type="http://schemas.openxmlformats.org/officeDocument/2006/relationships/slideLayout" Target="/ppt/slideLayouts/slideLayout1.xml" Id="R852efa4bf7f44d3a" /><Relationship Type="http://schemas.openxmlformats.org/officeDocument/2006/relationships/slideLayout" Target="/ppt/slideLayouts/slideLayout2.xml" Id="R8f0f1b51ba9b41d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52efa4bf7f44d3a"/>
    <p:sldLayoutId xmlns:r="http://schemas.openxmlformats.org/officeDocument/2006/relationships" id="2147483650" r:id="R8f0f1b51ba9b41d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00c177ca804b8a" /><Relationship Type="http://schemas.openxmlformats.org/officeDocument/2006/relationships/notesSlide" Target="/ppt/notesSlides/notesSlide1.xml" Id="Rfaa528b14b8f408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a694dfbc40427c" /><Relationship Type="http://schemas.openxmlformats.org/officeDocument/2006/relationships/notesSlide" Target="/ppt/notesSlides/notesSlide2.xml" Id="R72fc35c5b55e4e9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ef9cecfba94c75" /><Relationship Type="http://schemas.openxmlformats.org/officeDocument/2006/relationships/notesSlide" Target="/ppt/notesSlides/notesSlide3.xml" Id="R305556ba2ba6484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69275a675c42f9" /><Relationship Type="http://schemas.openxmlformats.org/officeDocument/2006/relationships/notesSlide" Target="/ppt/notesSlides/notesSlide4.xml" Id="R0912fc6ee1c2462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4cf69ca20e4d2b" /><Relationship Type="http://schemas.openxmlformats.org/officeDocument/2006/relationships/notesSlide" Target="/ppt/notesSlides/notesSlide5.xml" Id="R6a2201ff6b8e479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e907e6050946a0" /><Relationship Type="http://schemas.openxmlformats.org/officeDocument/2006/relationships/notesSlide" Target="/ppt/notesSlides/notesSlide6.xml" Id="Re82bedf1c9c2472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84d854635e490e" /><Relationship Type="http://schemas.openxmlformats.org/officeDocument/2006/relationships/notesSlide" Target="/ppt/notesSlides/notesSlide7.xml" Id="R87bc039d4c2a4e6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cf1f0fb16e4c84" /><Relationship Type="http://schemas.openxmlformats.org/officeDocument/2006/relationships/notesSlide" Target="/ppt/notesSlides/notesSlide8.xml" Id="R558507bca2324f4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8e4a5ffd1949a9" /><Relationship Type="http://schemas.openxmlformats.org/officeDocument/2006/relationships/notesSlide" Target="/ppt/notesSlides/notesSlide9.xml" Id="Rb27efaea8ae843f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a25c1019404405" /><Relationship Type="http://schemas.openxmlformats.org/officeDocument/2006/relationships/notesSlide" Target="/ppt/notesSlides/notesSlide10.xml" Id="R3e612c5a8e02405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803df72f564be0" /><Relationship Type="http://schemas.openxmlformats.org/officeDocument/2006/relationships/notesSlide" Target="/ppt/notesSlides/notesSlide11.xml" Id="R0083eccd7fa8421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60c90b39334de4" /><Relationship Type="http://schemas.openxmlformats.org/officeDocument/2006/relationships/notesSlide" Target="/ppt/notesSlides/notesSlide12.xml" Id="R182dd06172da41a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70e2e54e444d46" /><Relationship Type="http://schemas.openxmlformats.org/officeDocument/2006/relationships/notesSlide" Target="/ppt/notesSlides/notesSlide13.xml" Id="Ra0e05dc2919d4f6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f4eceecea94756" /><Relationship Type="http://schemas.openxmlformats.org/officeDocument/2006/relationships/notesSlide" Target="/ppt/notesSlides/notesSlide14.xml" Id="Re724388777a8463a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2a671bbfce4a3b" /><Relationship Type="http://schemas.openxmlformats.org/officeDocument/2006/relationships/notesSlide" Target="/ppt/notesSlides/notesSlide15.xml" Id="R3e033e79d1ea4dd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9fa7603d2c4967" /><Relationship Type="http://schemas.openxmlformats.org/officeDocument/2006/relationships/notesSlide" Target="/ppt/notesSlides/notesSlide16.xml" Id="R27eea1e294db4bf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d0cbf49e934a72" /><Relationship Type="http://schemas.openxmlformats.org/officeDocument/2006/relationships/notesSlide" Target="/ppt/notesSlides/notesSlide17.xml" Id="R127c868113fc434d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05477611f74a79" /><Relationship Type="http://schemas.openxmlformats.org/officeDocument/2006/relationships/notesSlide" Target="/ppt/notesSlides/notesSlide18.xml" Id="R89cf66b058024ec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8aa96ee3834c0a" /><Relationship Type="http://schemas.openxmlformats.org/officeDocument/2006/relationships/notesSlide" Target="/ppt/notesSlides/notesSlide19.xml" Id="R9880a80018bf438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e586cca3864a1f" /><Relationship Type="http://schemas.openxmlformats.org/officeDocument/2006/relationships/notesSlide" Target="/ppt/notesSlides/notesSlide20.xml" Id="Rf88d2f0e3626445c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bb6285dfe24f5b" /><Relationship Type="http://schemas.openxmlformats.org/officeDocument/2006/relationships/notesSlide" Target="/ppt/notesSlides/notesSlide21.xml" Id="Rd9212ab09eaa49bd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1fb81e6463438f" /><Relationship Type="http://schemas.openxmlformats.org/officeDocument/2006/relationships/notesSlide" Target="/ppt/notesSlides/notesSlide22.xml" Id="Re33736971d85460b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ddb67ca10942d2" /><Relationship Type="http://schemas.openxmlformats.org/officeDocument/2006/relationships/notesSlide" Target="/ppt/notesSlides/notesSlide23.xml" Id="Rc8e21ed5153d4586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1319f64dc641c3" /><Relationship Type="http://schemas.openxmlformats.org/officeDocument/2006/relationships/notesSlide" Target="/ppt/notesSlides/notesSlide24.xml" Id="R0a728e904f3c492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88e6fd9c324092" /><Relationship Type="http://schemas.openxmlformats.org/officeDocument/2006/relationships/notesSlide" Target="/ppt/notesSlides/notesSlide25.xml" Id="R754b16cc1ed04516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64d66a34a34c04" /><Relationship Type="http://schemas.openxmlformats.org/officeDocument/2006/relationships/notesSlide" Target="/ppt/notesSlides/notesSlide26.xml" Id="R56ed2ef4eace4f81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25ec6989de42d6" /><Relationship Type="http://schemas.openxmlformats.org/officeDocument/2006/relationships/notesSlide" Target="/ppt/notesSlides/notesSlide27.xml" Id="R1814f642ac2b461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4e6fee7ef447c2" /><Relationship Type="http://schemas.openxmlformats.org/officeDocument/2006/relationships/notesSlide" Target="/ppt/notesSlides/notesSlide28.xml" Id="Raabec209d9d44b2d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cc5641da854465" /><Relationship Type="http://schemas.openxmlformats.org/officeDocument/2006/relationships/notesSlide" Target="/ppt/notesSlides/notesSlide29.xml" Id="R8b0fba3f5b7c4bb2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f93709c6bc497c" /><Relationship Type="http://schemas.openxmlformats.org/officeDocument/2006/relationships/notesSlide" Target="/ppt/notesSlides/notesSlide30.xml" Id="R22bf53d6a6174635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612350b76e4a65" /><Relationship Type="http://schemas.openxmlformats.org/officeDocument/2006/relationships/notesSlide" Target="/ppt/notesSlides/notesSlide31.xml" Id="R111a453f06a947ed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f11d018a4a4588" /><Relationship Type="http://schemas.openxmlformats.org/officeDocument/2006/relationships/notesSlide" Target="/ppt/notesSlides/notesSlide32.xml" Id="R91088c7d1bce49db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0a78f1fb4545e0" /><Relationship Type="http://schemas.openxmlformats.org/officeDocument/2006/relationships/notesSlide" Target="/ppt/notesSlides/notesSlide33.xml" Id="R9a7a7b876fd444a3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5195f38c344370" /><Relationship Type="http://schemas.openxmlformats.org/officeDocument/2006/relationships/notesSlide" Target="/ppt/notesSlides/notesSlide34.xml" Id="Rfd86557e2c3943a2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597b7042de4ea6" /><Relationship Type="http://schemas.openxmlformats.org/officeDocument/2006/relationships/notesSlide" Target="/ppt/notesSlides/notesSlide35.xml" Id="Re24e72662536479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馬太福音第6章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Matthew 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6:1  |  Matthew 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「你們要小心，不可將善事行在人的面前，故意叫他們看見，若是這樣，就不能得你們天父的賞賜了。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Take heed that ye do not your alms before men, to be seen of them: otherwise ye have no reward of your Father which is in heaven.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6:2  |  Matthew 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所以，你施捨的時候，不可在你前面吹號，像那假冒為善的人在會堂裏和街道上所行的，故意要得人的榮耀。我實在告訴你們，他們已經得了他們的賞賜。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when thou doest thine alms, do not sound a trumpet before thee, as the hypocrites do in the synagogues and in the streets, that they may have glory of men. Verily I say unto you, They have their reward.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6:3  |  Matthew 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你施捨的時候，不要叫左手知道右手所做的，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when thou doest alms, let not thy left hand know what thy right hand doeth: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6:4  |  Matthew 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要叫你施捨的事行在暗中。你父在暗中察看，必然報答你 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thine alms may be in secret: and thy Father which seeth in secret himself shall reward thee openly.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6:5  |  Matthew 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「你們禱告的時候，不可像那假冒為善的人，愛站在會堂裏和十字路口上禱告，故意叫人看見。我實在告訴你們，他們已經得了他們的賞賜。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thou prayest, thou shalt not be as the hypocrites are: for they love to pray standing in the synagogues and in the corners of the streets, that they may be seen of men. Verily I say unto you, They have their reward.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6:6  |  Matthew 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你禱告的時候，要進你的內屋，關上門，禱告你在暗中的父；你父在暗中察看，必然報答你。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thou, when thou prayest, enter into thy closet, and when thou hast shut thy door, pray to thy Father which is in secret; and thy Father which seeth in secret shall reward thee openly.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6:7  |  Matthew 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你們禱告，不可像外邦人，用許多重複話，他們以為話多了必蒙垂聽。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when ye pray, use not vain repetitions, as the heathen do: for they think that they shall be heard for their much speaking.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6:8  |  Matthew 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你們不可效法他們；因為你們沒有祈求以先，你們所需用的，你們的父早已知道了。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not ye therefore like unto them: for your Father knoweth what things ye have need of, before ye ask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6:9  |  Matthew 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所以，你們禱告要這樣說： 我們在天上的父： 願人都尊你的名為聖。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After this manner therefore pray ye: Our Father which art in heaven, Hallowed be thy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6:10  |  Matthew 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願你的國降臨； 願你的旨意行在地上， 如同行在天上。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kingdom come. Thy will be done in earth, as it is in heaven.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6:11  |  Matthew 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我們日用的飲食，今日賜給我們。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Give us this day our daily bread.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6:12  |  Matthew 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免我們的債， 如同我們免了人的債。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forgive us our debts, as we forgive our debtors.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6:13  |  Matthew 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不叫我們遇見試探； 救我們脫離凶惡 。 因為國度、權柄、榮耀，全是你的， 直到永遠。阿們 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lead us not into temptation, but deliver us from evil: For thine is the kingdom, and the power, and the glory, for ever.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6:14  |  Matthew 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「你們饒恕人的過犯，你們的天父也必饒恕你們[的過犯]；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if ye forgive men their trespasses, your heavenly Father will also forgive you: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6:15  |  Matthew 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你們不饒恕人的過犯，你們的[天]父也必不饒恕你們的過犯。」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ye forgive not men their trespasses, neither will your Father forgive your trespasses.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6:16  |  Matthew 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「你們禁食的時候，不可像那假冒為善的人，臉上帶着愁容；因為他們把臉弄得難看，故意叫人看出他們是禁食。我實在告訴你們，他們已經得了他們的賞賜。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Moreover when ye fast, be not, as the hypocrites, of a sad countenance: for they disfigure their faces, that they may appear unto men to fast. Verily I say unto you, They have their reward.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6:17  |  Matthew 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你禁食的時候，要梳頭洗臉，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thou, when thou fastest, anoint thine head, and wash thy face;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6:18  |  Matthew 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不叫人看出你禁食來，只叫你暗中的父看見；你父在暗中察看，必然報答你。」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thou appear not unto men to fast, but unto thy Father which is in secret: and thy Father, which seeth in secret, shall reward thee openly.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6:19  |  Matthew 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「不要為自己積攢財寶在地上；地上有蟲子咬，能銹壞，也有賊挖窟窿來偷。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Lay not up for yourselves treasures upon earth, where moth and rust doth corrupt, and where thieves break through and steal: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6:20  |  Matthew 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只要積攢財寶在天上；天上沒有蟲子咬，不能銹壞，也沒有賊挖窟窿來偷。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lay up for yourselves treasures in heaven, where neither moth nor rust doth corrupt, and where thieves do not break through nor steal: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6:21  |  Matthew 6:21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因為你的財寶在哪裏，你的心也在那裏。」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where your treasure is, there will your heart be also.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6:22  |  Matthew 6:22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「眼睛就是身上的燈。你的眼睛若瞭亮，全身就光明；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light of the body is the eye: if therefore thine eye be single, thy whole body shall be full of 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6:23  |  Matthew 6:23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你的眼睛若昏花，全身就黑暗。你裏頭的光若黑暗了，那黑暗是何等大呢！」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thine eye be evil, thy whole body shall be full of darkness. If therefore the light that is in thee be darkness, how great is that darkness!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6:24  |  Matthew 6:24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「一個人不能事奉兩個主；不是惡這個、愛那個，就是重這個、輕那個。你們不能又事奉神，又事奉瑪門 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 man can serve two masters: for either he will hate the one, and love the other; or else he will hold to the one, and despise the other. Ye cannot serve God and mammon.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6:25  |  Matthew 6:25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「所以我告訴你們，不要為生命憂慮吃甚麼，喝甚麼；為身體憂慮穿甚麼。生命不勝於飲食嗎？身體不勝於衣裳嗎？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I say unto you, Take no thought for your life, what ye shall eat, or what ye shall drink; nor yet for your body, what ye shall put on. Is not the life more than meat, and the body than raiment?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6:26  |  Matthew 6:26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你們看那天上的飛鳥，也不種，也不收，也不積蓄在倉裏，你們的天父尚且養活牠。你們不比飛鳥貴重得多嗎？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 the fowls of the air: for they sow not, neither do they reap, nor gather into barns; yet your heavenly Father feedeth them. Are ye not much better than they?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6:27  |  Matthew 6:27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你們哪一個能用思慮使壽數多加一刻呢 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of you by taking thought can add one cubit unto his stature?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6:28  |  Matthew 6:28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何必為衣裳憂慮呢？你想野地裏的百合花怎麼長起來；它也不勞苦，也不紡線。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why take ye thought for raiment? Consider the lilies of the field, how they grow; they toil not, neither do they spin: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6:29  |  Matthew 6:29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然而我告訴你們，就是所羅門極榮華的時候，他所穿戴的，還不如這花一朵呢！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yet I say unto you, That even Solomon in all his glory was not arrayed like one of these.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6:30  |  Matthew 6:30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你們這小信的人哪！野地裏的草今天還在，明天就丟在爐裏，神還給它這樣的妝飾，何況你們呢！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Wherefore, if God so clothe the grass of the field, which to day is, and to morrow is cast into the oven, shall he not much more clothe you, O ye of little faith?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6:31  |  Matthew 6:31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所以，不要憂慮說，吃甚麼？喝甚麼？穿甚麼？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take no thought, saying, What shall we eat? or, What shall we drink? or, Wherewithal shall we be clothed?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6:32  |  Matthew 6:32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這都是外邦人所求的。你們需用的這一切東西，你們的天父是知道的。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(For after all these things do the Gentiles seek:) for your heavenly Father knoweth that ye have need of all these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6:33  |  Matthew 6:33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你們要先求他的國和他的義，這些東西都要加給你們了。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seek ye first the kingdom of God, and his righteousness; and all these things shall be added unto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6:34  |  Matthew 6:34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所以，不要為明天憂慮，因為明天自有明天的憂慮；一天的難處一天當就夠了。」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Take therefore no thought for the morrow: for the morrow shall take thought for the things of itself. Sufficient unto the day is the evil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2026-08-26T14:10:22.8650000Z</dcterms:created>
  <dcterms:modified xsi:type="dcterms:W3CDTF">2026-08-26T14:10:22.8650000Z</dcterms:modified>
</coreProperties>
</file>