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8b4882dd3fd4353" /><Relationship Type="http://schemas.openxmlformats.org/officeDocument/2006/relationships/extended-properties" Target="/docProps/app.xml" Id="R9432338fcbdf46b9" /><Relationship Type="http://schemas.openxmlformats.org/officeDocument/2006/relationships/officeDocument" Target="/ppt/presentation.xml" Id="Rbb0cb7bfb269430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358ba3b87c84276"/>
  </p:sldMasterIdLst>
  <p:notesMasterIdLst>
    <p:notesMasterId xmlns:r="http://schemas.openxmlformats.org/officeDocument/2006/relationships" r:id="Rb5eaab7d39074d56"/>
  </p:notesMasterIdLst>
  <p:sldIdLst>
    <p:sldId xmlns:r="http://schemas.openxmlformats.org/officeDocument/2006/relationships" id="256" r:id="R049b867276a54d07"/>
    <p:sldId xmlns:r="http://schemas.openxmlformats.org/officeDocument/2006/relationships" id="257" r:id="R7071a94d9be04704"/>
    <p:sldId xmlns:r="http://schemas.openxmlformats.org/officeDocument/2006/relationships" id="258" r:id="R7c210a860edf487d"/>
    <p:sldId xmlns:r="http://schemas.openxmlformats.org/officeDocument/2006/relationships" id="259" r:id="R78ea4a485e7541b6"/>
    <p:sldId xmlns:r="http://schemas.openxmlformats.org/officeDocument/2006/relationships" id="260" r:id="R17eae93c211f4bf2"/>
    <p:sldId xmlns:r="http://schemas.openxmlformats.org/officeDocument/2006/relationships" id="261" r:id="Rccafda2bdfac4ca2"/>
    <p:sldId xmlns:r="http://schemas.openxmlformats.org/officeDocument/2006/relationships" id="262" r:id="R442973e65dcd40c0"/>
    <p:sldId xmlns:r="http://schemas.openxmlformats.org/officeDocument/2006/relationships" id="263" r:id="Rc3201a75c4df47e2"/>
    <p:sldId xmlns:r="http://schemas.openxmlformats.org/officeDocument/2006/relationships" id="264" r:id="Rdf6f0714e5594b1c"/>
    <p:sldId xmlns:r="http://schemas.openxmlformats.org/officeDocument/2006/relationships" id="265" r:id="Rb8e4645079f4416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e7ea582f0b3421d" /><Relationship Type="http://schemas.openxmlformats.org/officeDocument/2006/relationships/slideMaster" Target="/ppt/slideMasters/slideMaster1.xml" Id="R1358ba3b87c84276" /><Relationship Type="http://schemas.openxmlformats.org/officeDocument/2006/relationships/notesMaster" Target="/ppt/notesMasters/notesMaster1.xml" Id="Rb5eaab7d39074d56" /><Relationship Type="http://schemas.openxmlformats.org/officeDocument/2006/relationships/presProps" Target="/ppt/presProps.xml" Id="R3446ca80ec7a4124" /><Relationship Type="http://schemas.openxmlformats.org/officeDocument/2006/relationships/tableStyles" Target="/ppt/tableStyles.xml" Id="R1b131aa580cf41ad" /><Relationship Type="http://schemas.openxmlformats.org/officeDocument/2006/relationships/slide" Target="/ppt/slides/slide1.xml" Id="R049b867276a54d07" /><Relationship Type="http://schemas.openxmlformats.org/officeDocument/2006/relationships/slide" Target="/ppt/slides/slide2.xml" Id="R7071a94d9be04704" /><Relationship Type="http://schemas.openxmlformats.org/officeDocument/2006/relationships/slide" Target="/ppt/slides/slide3.xml" Id="R7c210a860edf487d" /><Relationship Type="http://schemas.openxmlformats.org/officeDocument/2006/relationships/slide" Target="/ppt/slides/slide4.xml" Id="R78ea4a485e7541b6" /><Relationship Type="http://schemas.openxmlformats.org/officeDocument/2006/relationships/slide" Target="/ppt/slides/slide5.xml" Id="R17eae93c211f4bf2" /><Relationship Type="http://schemas.openxmlformats.org/officeDocument/2006/relationships/slide" Target="/ppt/slides/slide6.xml" Id="Rccafda2bdfac4ca2" /><Relationship Type="http://schemas.openxmlformats.org/officeDocument/2006/relationships/slide" Target="/ppt/slides/slide7.xml" Id="R442973e65dcd40c0" /><Relationship Type="http://schemas.openxmlformats.org/officeDocument/2006/relationships/slide" Target="/ppt/slides/slide8.xml" Id="Rc3201a75c4df47e2" /><Relationship Type="http://schemas.openxmlformats.org/officeDocument/2006/relationships/slide" Target="/ppt/slides/slide9.xml" Id="Rdf6f0714e5594b1c" /><Relationship Type="http://schemas.openxmlformats.org/officeDocument/2006/relationships/slide" Target="/ppt/slides/slide10.xml" Id="Rb8e4645079f4416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2df284d1edc429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1c5854998414cb9" /><Relationship Type="http://schemas.openxmlformats.org/officeDocument/2006/relationships/notesMaster" Target="/ppt/notesMasters/notesMaster1.xml" Id="R886f45125f444aa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8e7c046c4c0465f" /><Relationship Type="http://schemas.openxmlformats.org/officeDocument/2006/relationships/notesMaster" Target="/ppt/notesMasters/notesMaster1.xml" Id="Rd4703bc1ea00457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dc26e6644374ceb" /><Relationship Type="http://schemas.openxmlformats.org/officeDocument/2006/relationships/notesMaster" Target="/ppt/notesMasters/notesMaster1.xml" Id="R2a2b2b49c7f9460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bf670ab4d7446f5" /><Relationship Type="http://schemas.openxmlformats.org/officeDocument/2006/relationships/notesMaster" Target="/ppt/notesMasters/notesMaster1.xml" Id="R3563d02aecaf4ea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1d16804282c46fc" /><Relationship Type="http://schemas.openxmlformats.org/officeDocument/2006/relationships/notesMaster" Target="/ppt/notesMasters/notesMaster1.xml" Id="R32de3dacfec146e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6620f3000dc4f15" /><Relationship Type="http://schemas.openxmlformats.org/officeDocument/2006/relationships/notesMaster" Target="/ppt/notesMasters/notesMaster1.xml" Id="Re01b6f9303224e2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50a7566bbce4668" /><Relationship Type="http://schemas.openxmlformats.org/officeDocument/2006/relationships/notesMaster" Target="/ppt/notesMasters/notesMaster1.xml" Id="R1d63fbd2e10449e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1c18c11934e41d8" /><Relationship Type="http://schemas.openxmlformats.org/officeDocument/2006/relationships/notesMaster" Target="/ppt/notesMasters/notesMaster1.xml" Id="Ra27567b71cb64bf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c66084b866446f6" /><Relationship Type="http://schemas.openxmlformats.org/officeDocument/2006/relationships/notesMaster" Target="/ppt/notesMasters/notesMaster1.xml" Id="Ra782e147769e4b9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823f27d132a4ebe" /><Relationship Type="http://schemas.openxmlformats.org/officeDocument/2006/relationships/notesMaster" Target="/ppt/notesMasters/notesMaster1.xml" Id="R6d70cad6302c487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398da203ed245ab" /><Relationship Type="http://schemas.openxmlformats.org/officeDocument/2006/relationships/image" Target="/ppt/media/image.png" Id="R0225d550278a4b75" /><Relationship Type="http://schemas.openxmlformats.org/officeDocument/2006/relationships/image" Target="/ppt/media/image2.png" Id="R417f44d4229b48f4" /><Relationship Type="http://schemas.openxmlformats.org/officeDocument/2006/relationships/image" Target="/ppt/media/image.jpeg" Id="R9c4a8b307faf4a1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7c5fb83be4b425e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225d550278a4b7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417f44d4229b48f4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c4a8b307faf4a1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e5df82b2c2c42c3" /><Relationship Type="http://schemas.openxmlformats.org/officeDocument/2006/relationships/slideLayout" Target="/ppt/slideLayouts/slideLayout1.xml" Id="Rb622cbf7653a47b7" /><Relationship Type="http://schemas.openxmlformats.org/officeDocument/2006/relationships/slideLayout" Target="/ppt/slideLayouts/slideLayout2.xml" Id="Rdb312b4d3e6f459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622cbf7653a47b7"/>
    <p:sldLayoutId xmlns:r="http://schemas.openxmlformats.org/officeDocument/2006/relationships" id="2147483650" r:id="Rdb312b4d3e6f459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be6dd2757b4746" /><Relationship Type="http://schemas.openxmlformats.org/officeDocument/2006/relationships/notesSlide" Target="/ppt/notesSlides/notesSlide1.xml" Id="R3b0ef8a9050a499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365412d3db4f57" /><Relationship Type="http://schemas.openxmlformats.org/officeDocument/2006/relationships/notesSlide" Target="/ppt/notesSlides/notesSlide2.xml" Id="R3df88a3382764c1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fd1de2f19d4f51" /><Relationship Type="http://schemas.openxmlformats.org/officeDocument/2006/relationships/notesSlide" Target="/ppt/notesSlides/notesSlide3.xml" Id="R3214af441895456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e968b8ca9e426f" /><Relationship Type="http://schemas.openxmlformats.org/officeDocument/2006/relationships/notesSlide" Target="/ppt/notesSlides/notesSlide4.xml" Id="Re29fa56b8f4340b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c4e7154b474abc" /><Relationship Type="http://schemas.openxmlformats.org/officeDocument/2006/relationships/notesSlide" Target="/ppt/notesSlides/notesSlide5.xml" Id="R64e1c2927ac5470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8d9d36cefb4d8d" /><Relationship Type="http://schemas.openxmlformats.org/officeDocument/2006/relationships/notesSlide" Target="/ppt/notesSlides/notesSlide6.xml" Id="R840e14835d8c4e3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9adbf435ba4fc3" /><Relationship Type="http://schemas.openxmlformats.org/officeDocument/2006/relationships/notesSlide" Target="/ppt/notesSlides/notesSlide7.xml" Id="R48f46e6284c6444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60012ede864305" /><Relationship Type="http://schemas.openxmlformats.org/officeDocument/2006/relationships/notesSlide" Target="/ppt/notesSlides/notesSlide8.xml" Id="R0745e205bc3349d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e253de2752442f" /><Relationship Type="http://schemas.openxmlformats.org/officeDocument/2006/relationships/notesSlide" Target="/ppt/notesSlides/notesSlide9.xml" Id="R9a12db47eba14ed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4e92a2df8d498e" /><Relationship Type="http://schemas.openxmlformats.org/officeDocument/2006/relationships/notesSlide" Target="/ppt/notesSlides/notesSlide10.xml" Id="R421ddb06abe847e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撒迦利亞書第13章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Zechariah 13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13:1  |  Zechariah 13:1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「那日，必給大衛家和耶路撒冷的居民開一個泉源，洗除罪惡與污穢。」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there shall be a fountain opened to the house of David and to the inhabitants of Jerusalem for sin and for uncleanness.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13:2  |  Zechariah 13:2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萬軍之耶和華說：「那日，我必從地上除滅偶像的名，不再被人記念；也必使這地不再有[假]先知與污穢的靈。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come to pass in that day, saith the LORD of hosts, that I will cut off the names of the idols out of the land, and they shall no more be remembered: and also I will cause the prophets and the unclean spirit to pass out of the land.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13:3  |  Zechariah 13:3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若再有人說預言，生他的父母必對他說：『你不得存活，因為你託耶和華的名說假預言。』生他的父母在他說預言的時候，要將他刺透。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come to pass, that when any shall yet prophesy, then his father and his mother that begat him shall say unto him, Thou shalt not live; for thou speakest lies in the name of the LORD: and his father and his mother that begat him shall thrust him through when he prophesieth.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13:4  |  Zechariah 13:4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那日，凡作先知說預言的必因他所論的異象羞愧，不再穿毛衣哄騙人。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come to pass in that day, that the prophets shall be ashamed every one of his vision, when he hath prophesied; neither shall they wear a rough garment to deceive: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13:5  |  Zechariah 13:5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他必說：『我不是先知，我是耕地的；我從幼年作人的奴僕。』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shall say, I am no prophet, I am an husbandman; for man taught me to keep cattle from my youth.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13:6  |  Zechariah 13:6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必有人問他說：『你兩臂中間是甚麼傷呢？』他必回答說：『這是我在親友家中所受的傷。』」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one shall say unto him, What are these wounds in thine hands? Then he shall answer, Those with which I was wounded in the house of my friends.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13:7  |  Zechariah 13:7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萬軍之耶和華說： 刀劍哪，應當興起， 攻擊我的牧人和我的同伴。 擊打牧人，羊就分散； 我必反手加在微小者的身上。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Awake, O sword, against my shepherd, and against the man that is my fellow, saith the LORD of hosts: smite the shepherd, and the sheep shall be scattered: and I will turn mine hand upon the little 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13:8  |  Zechariah 13:8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耶和華說：這全地的人， 三分之二必剪除而死， 三分之一仍必存留。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shall come to pass, that in all the land, saith the LORD, two parts therein shall be cut off and die; but the third shall be left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撒迦利亞書 13:9  |  Zechariah 13:9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我要使這三分之一經火， 熬煉他們，如熬煉銀子； 試煉他們，如試煉金子。 他們必求告我的名， 我必應允他們。 我要說：這是我的子民。 他們也要說：耶和華是我[們]的神。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bring the third part through the fire, and will refine them as silver is refined, and will try them as gold is tried: they shall call on my name, and I will hear them: I will say, It is my people: and they shall say, The LORD is my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2026-08-26T14:07:47.3440000Z</dcterms:created>
  <dcterms:modified xsi:type="dcterms:W3CDTF">2026-08-26T14:07:47.3440000Z</dcterms:modified>
</coreProperties>
</file>