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2f0d84269b8439a" /><Relationship Type="http://schemas.openxmlformats.org/officeDocument/2006/relationships/extended-properties" Target="/docProps/app.xml" Id="Rc3f3777a8d4d4d53" /><Relationship Type="http://schemas.openxmlformats.org/officeDocument/2006/relationships/officeDocument" Target="/ppt/presentation.xml" Id="R8d7aff9066c74d8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996ca939dc243bf"/>
  </p:sldMasterIdLst>
  <p:notesMasterIdLst>
    <p:notesMasterId xmlns:r="http://schemas.openxmlformats.org/officeDocument/2006/relationships" r:id="Rb5bc97ff303740b1"/>
  </p:notesMasterIdLst>
  <p:sldIdLst>
    <p:sldId xmlns:r="http://schemas.openxmlformats.org/officeDocument/2006/relationships" id="256" r:id="Recf4f792b1094d81"/>
    <p:sldId xmlns:r="http://schemas.openxmlformats.org/officeDocument/2006/relationships" id="257" r:id="Re18ee05573564073"/>
    <p:sldId xmlns:r="http://schemas.openxmlformats.org/officeDocument/2006/relationships" id="258" r:id="R3beb08cbe62a404a"/>
    <p:sldId xmlns:r="http://schemas.openxmlformats.org/officeDocument/2006/relationships" id="259" r:id="R7dfd2e2a4d8b4d90"/>
    <p:sldId xmlns:r="http://schemas.openxmlformats.org/officeDocument/2006/relationships" id="260" r:id="Rf9ba51fe87c94445"/>
    <p:sldId xmlns:r="http://schemas.openxmlformats.org/officeDocument/2006/relationships" id="261" r:id="R8ee2aa83780e484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d331d8813df45f1" /><Relationship Type="http://schemas.openxmlformats.org/officeDocument/2006/relationships/slideMaster" Target="/ppt/slideMasters/slideMaster1.xml" Id="Rb996ca939dc243bf" /><Relationship Type="http://schemas.openxmlformats.org/officeDocument/2006/relationships/notesMaster" Target="/ppt/notesMasters/notesMaster1.xml" Id="Rb5bc97ff303740b1" /><Relationship Type="http://schemas.openxmlformats.org/officeDocument/2006/relationships/presProps" Target="/ppt/presProps.xml" Id="Rf77b76f347454962" /><Relationship Type="http://schemas.openxmlformats.org/officeDocument/2006/relationships/tableStyles" Target="/ppt/tableStyles.xml" Id="R9698cf92911f4e8b" /><Relationship Type="http://schemas.openxmlformats.org/officeDocument/2006/relationships/slide" Target="/ppt/slides/slide1.xml" Id="Recf4f792b1094d81" /><Relationship Type="http://schemas.openxmlformats.org/officeDocument/2006/relationships/slide" Target="/ppt/slides/slide2.xml" Id="Re18ee05573564073" /><Relationship Type="http://schemas.openxmlformats.org/officeDocument/2006/relationships/slide" Target="/ppt/slides/slide3.xml" Id="R3beb08cbe62a404a" /><Relationship Type="http://schemas.openxmlformats.org/officeDocument/2006/relationships/slide" Target="/ppt/slides/slide4.xml" Id="R7dfd2e2a4d8b4d90" /><Relationship Type="http://schemas.openxmlformats.org/officeDocument/2006/relationships/slide" Target="/ppt/slides/slide5.xml" Id="Rf9ba51fe87c94445" /><Relationship Type="http://schemas.openxmlformats.org/officeDocument/2006/relationships/slide" Target="/ppt/slides/slide6.xml" Id="R8ee2aa83780e484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ab079d805974fa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a1c00811f8e437b" /><Relationship Type="http://schemas.openxmlformats.org/officeDocument/2006/relationships/notesMaster" Target="/ppt/notesMasters/notesMaster1.xml" Id="R78051b3dc5c1475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211ba854fcc490e" /><Relationship Type="http://schemas.openxmlformats.org/officeDocument/2006/relationships/notesMaster" Target="/ppt/notesMasters/notesMaster1.xml" Id="R28833582b54f476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f3601d9507c4fe1" /><Relationship Type="http://schemas.openxmlformats.org/officeDocument/2006/relationships/notesMaster" Target="/ppt/notesMasters/notesMaster1.xml" Id="R59907641c59741d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ab40a2940910489b" /><Relationship Type="http://schemas.openxmlformats.org/officeDocument/2006/relationships/notesMaster" Target="/ppt/notesMasters/notesMaster1.xml" Id="Rd90f891bf775446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a938190d75847e4" /><Relationship Type="http://schemas.openxmlformats.org/officeDocument/2006/relationships/notesMaster" Target="/ppt/notesMasters/notesMaster1.xml" Id="R55109a8f46ed443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ecc8671cd314b4e" /><Relationship Type="http://schemas.openxmlformats.org/officeDocument/2006/relationships/notesMaster" Target="/ppt/notesMasters/notesMaster1.xml" Id="Rab3a4156e9c5459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edb9a39600d4b2a" /><Relationship Type="http://schemas.openxmlformats.org/officeDocument/2006/relationships/image" Target="/ppt/media/image.png" Id="R6ad8702f8a6c460a" /><Relationship Type="http://schemas.openxmlformats.org/officeDocument/2006/relationships/image" Target="/ppt/media/image2.png" Id="R2b63e0e3a4f54c8c" /><Relationship Type="http://schemas.openxmlformats.org/officeDocument/2006/relationships/image" Target="/ppt/media/image.jpeg" Id="R8ace660622884d72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73aa5ac4a6f453e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6ad8702f8a6c460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2b63e0e3a4f54c8c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ace660622884d72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61163d29da049af" /><Relationship Type="http://schemas.openxmlformats.org/officeDocument/2006/relationships/slideLayout" Target="/ppt/slideLayouts/slideLayout1.xml" Id="Rfc48b57cfedd42e9" /><Relationship Type="http://schemas.openxmlformats.org/officeDocument/2006/relationships/slideLayout" Target="/ppt/slideLayouts/slideLayout2.xml" Id="R421b1b2d0c2d4e2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c48b57cfedd42e9"/>
    <p:sldLayoutId xmlns:r="http://schemas.openxmlformats.org/officeDocument/2006/relationships" id="2147483650" r:id="R421b1b2d0c2d4e2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f265166fb94d24" /><Relationship Type="http://schemas.openxmlformats.org/officeDocument/2006/relationships/notesSlide" Target="/ppt/notesSlides/notesSlide1.xml" Id="R9278318728ec4efa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31d3c73b8949ed" /><Relationship Type="http://schemas.openxmlformats.org/officeDocument/2006/relationships/notesSlide" Target="/ppt/notesSlides/notesSlide2.xml" Id="Rf330345c89ab4f5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5e6aa4a04648a1" /><Relationship Type="http://schemas.openxmlformats.org/officeDocument/2006/relationships/notesSlide" Target="/ppt/notesSlides/notesSlide3.xml" Id="Rd6a9af0c23ee43b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71af42e0c24519" /><Relationship Type="http://schemas.openxmlformats.org/officeDocument/2006/relationships/notesSlide" Target="/ppt/notesSlides/notesSlide4.xml" Id="R985b686b190c4ce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c16f2e13e24650" /><Relationship Type="http://schemas.openxmlformats.org/officeDocument/2006/relationships/notesSlide" Target="/ppt/notesSlides/notesSlide5.xml" Id="R83837c26884148e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79b1c5a345421a" /><Relationship Type="http://schemas.openxmlformats.org/officeDocument/2006/relationships/notesSlide" Target="/ppt/notesSlides/notesSlide6.xml" Id="R0b94d6e5e386490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何西阿書第3章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Hosea 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3:1  |  Hosea 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耶和華對我說：「你再去愛一個淫婦，就是她情人所愛的；好像以色列人，雖然偏向別神，喜愛葡萄餅，耶和華還是愛他們。」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the LORD unto me, Go yet, love a woman beloved of her friend, yet an adulteress, according to the love of the LORD toward the children of Israel, who look to other gods, and love flagons of wine.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3:2  |  Hosea 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我便用銀子十五舍客勒，大麥一賀梅珥半，買她歸我。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I bought her to me for fifteen pieces of silver, and for an homer of barley, and an half homer of barley: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3:3  |  Hosea 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我對她說：「你當多日為我獨居，不可行淫，不可歸別人為妻，我向你也必這樣。」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said unto her, Thou shalt abide for me many days; thou shalt not play the harlot, and thou shalt not be for another man: so will I also be for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3:4  |  Hosea 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以色列人也必多日獨居，無君王，無首領，無祭祀，無柱像，無以弗得，無家中的神像。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children of Israel shall abide many days without a king, and without a prince, and without a sacrifice, and without an image, and without an ephod, and without teraphim: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3:5  |  Hosea 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後來以色列人必歸回，尋求他們的神－耶和華和他們的王大衛。在末後的日子，必以敬畏的心歸向耶和華，領受他的恩惠。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Afterward shall the children of Israel return, and seek the LORD their God, and David their king; and shall fear the LORD and his goodness in the latter days.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2026-08-26T10:46:49.8240000Z</dcterms:created>
  <dcterms:modified xsi:type="dcterms:W3CDTF">2026-08-26T10:46:49.8240000Z</dcterms:modified>
</coreProperties>
</file>