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261f4d3d99f4138" /><Relationship Type="http://schemas.openxmlformats.org/officeDocument/2006/relationships/extended-properties" Target="/docProps/app.xml" Id="R408d2b509a5e439c" /><Relationship Type="http://schemas.openxmlformats.org/officeDocument/2006/relationships/officeDocument" Target="/ppt/presentation.xml" Id="Rb0022068693d422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c0f56023669425d"/>
  </p:sldMasterIdLst>
  <p:notesMasterIdLst>
    <p:notesMasterId xmlns:r="http://schemas.openxmlformats.org/officeDocument/2006/relationships" r:id="R033f55628d8342a1"/>
  </p:notesMasterIdLst>
  <p:sldIdLst>
    <p:sldId xmlns:r="http://schemas.openxmlformats.org/officeDocument/2006/relationships" id="256" r:id="Rd0ac5a538acf4da8"/>
    <p:sldId xmlns:r="http://schemas.openxmlformats.org/officeDocument/2006/relationships" id="257" r:id="R201b1f3e1c8d42fc"/>
    <p:sldId xmlns:r="http://schemas.openxmlformats.org/officeDocument/2006/relationships" id="258" r:id="R95353b7cadfa46e6"/>
    <p:sldId xmlns:r="http://schemas.openxmlformats.org/officeDocument/2006/relationships" id="259" r:id="R1fa52d1adf4948f9"/>
    <p:sldId xmlns:r="http://schemas.openxmlformats.org/officeDocument/2006/relationships" id="260" r:id="Ra3d913b781c84696"/>
    <p:sldId xmlns:r="http://schemas.openxmlformats.org/officeDocument/2006/relationships" id="261" r:id="R287a7a6ad080450c"/>
    <p:sldId xmlns:r="http://schemas.openxmlformats.org/officeDocument/2006/relationships" id="262" r:id="R4aae5c34255043c2"/>
    <p:sldId xmlns:r="http://schemas.openxmlformats.org/officeDocument/2006/relationships" id="263" r:id="Rcc7466c4c50c4394"/>
    <p:sldId xmlns:r="http://schemas.openxmlformats.org/officeDocument/2006/relationships" id="264" r:id="Red63766f323a427a"/>
    <p:sldId xmlns:r="http://schemas.openxmlformats.org/officeDocument/2006/relationships" id="265" r:id="R13b6359bb4bc472f"/>
    <p:sldId xmlns:r="http://schemas.openxmlformats.org/officeDocument/2006/relationships" id="266" r:id="R56a97443547d4f76"/>
    <p:sldId xmlns:r="http://schemas.openxmlformats.org/officeDocument/2006/relationships" id="267" r:id="R469c6222cd7146bc"/>
    <p:sldId xmlns:r="http://schemas.openxmlformats.org/officeDocument/2006/relationships" id="268" r:id="R211b13c43a1049a7"/>
    <p:sldId xmlns:r="http://schemas.openxmlformats.org/officeDocument/2006/relationships" id="269" r:id="R1a126b7c3bad4e9d"/>
    <p:sldId xmlns:r="http://schemas.openxmlformats.org/officeDocument/2006/relationships" id="270" r:id="R73a8fd7e0c78496d"/>
    <p:sldId xmlns:r="http://schemas.openxmlformats.org/officeDocument/2006/relationships" id="271" r:id="R67f6b1e7f24a48bd"/>
    <p:sldId xmlns:r="http://schemas.openxmlformats.org/officeDocument/2006/relationships" id="272" r:id="R02fb9eb6581a475f"/>
    <p:sldId xmlns:r="http://schemas.openxmlformats.org/officeDocument/2006/relationships" id="273" r:id="Ra9338f4276dd44ba"/>
    <p:sldId xmlns:r="http://schemas.openxmlformats.org/officeDocument/2006/relationships" id="274" r:id="Ra9bf333c9ce040fb"/>
    <p:sldId xmlns:r="http://schemas.openxmlformats.org/officeDocument/2006/relationships" id="275" r:id="Re5da632d16be4e5d"/>
    <p:sldId xmlns:r="http://schemas.openxmlformats.org/officeDocument/2006/relationships" id="276" r:id="Rca2bfc3b3884450a"/>
    <p:sldId xmlns:r="http://schemas.openxmlformats.org/officeDocument/2006/relationships" id="277" r:id="R933a22d0d3d5476d"/>
    <p:sldId xmlns:r="http://schemas.openxmlformats.org/officeDocument/2006/relationships" id="278" r:id="Re216dc2e42c04c41"/>
    <p:sldId xmlns:r="http://schemas.openxmlformats.org/officeDocument/2006/relationships" id="279" r:id="Rbaa08578707041f1"/>
    <p:sldId xmlns:r="http://schemas.openxmlformats.org/officeDocument/2006/relationships" id="280" r:id="Rec337962e00946e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4120421512b4f9a" /><Relationship Type="http://schemas.openxmlformats.org/officeDocument/2006/relationships/slideMaster" Target="/ppt/slideMasters/slideMaster1.xml" Id="Rec0f56023669425d" /><Relationship Type="http://schemas.openxmlformats.org/officeDocument/2006/relationships/notesMaster" Target="/ppt/notesMasters/notesMaster1.xml" Id="R033f55628d8342a1" /><Relationship Type="http://schemas.openxmlformats.org/officeDocument/2006/relationships/presProps" Target="/ppt/presProps.xml" Id="Rf082770d409a43df" /><Relationship Type="http://schemas.openxmlformats.org/officeDocument/2006/relationships/tableStyles" Target="/ppt/tableStyles.xml" Id="R04df9e7f32de4608" /><Relationship Type="http://schemas.openxmlformats.org/officeDocument/2006/relationships/slide" Target="/ppt/slides/slide1.xml" Id="Rd0ac5a538acf4da8" /><Relationship Type="http://schemas.openxmlformats.org/officeDocument/2006/relationships/slide" Target="/ppt/slides/slide2.xml" Id="R201b1f3e1c8d42fc" /><Relationship Type="http://schemas.openxmlformats.org/officeDocument/2006/relationships/slide" Target="/ppt/slides/slide3.xml" Id="R95353b7cadfa46e6" /><Relationship Type="http://schemas.openxmlformats.org/officeDocument/2006/relationships/slide" Target="/ppt/slides/slide4.xml" Id="R1fa52d1adf4948f9" /><Relationship Type="http://schemas.openxmlformats.org/officeDocument/2006/relationships/slide" Target="/ppt/slides/slide5.xml" Id="Ra3d913b781c84696" /><Relationship Type="http://schemas.openxmlformats.org/officeDocument/2006/relationships/slide" Target="/ppt/slides/slide6.xml" Id="R287a7a6ad080450c" /><Relationship Type="http://schemas.openxmlformats.org/officeDocument/2006/relationships/slide" Target="/ppt/slides/slide7.xml" Id="R4aae5c34255043c2" /><Relationship Type="http://schemas.openxmlformats.org/officeDocument/2006/relationships/slide" Target="/ppt/slides/slide8.xml" Id="Rcc7466c4c50c4394" /><Relationship Type="http://schemas.openxmlformats.org/officeDocument/2006/relationships/slide" Target="/ppt/slides/slide9.xml" Id="Red63766f323a427a" /><Relationship Type="http://schemas.openxmlformats.org/officeDocument/2006/relationships/slide" Target="/ppt/slides/slide10.xml" Id="R13b6359bb4bc472f" /><Relationship Type="http://schemas.openxmlformats.org/officeDocument/2006/relationships/slide" Target="/ppt/slides/slide11.xml" Id="R56a97443547d4f76" /><Relationship Type="http://schemas.openxmlformats.org/officeDocument/2006/relationships/slide" Target="/ppt/slides/slide12.xml" Id="R469c6222cd7146bc" /><Relationship Type="http://schemas.openxmlformats.org/officeDocument/2006/relationships/slide" Target="/ppt/slides/slide13.xml" Id="R211b13c43a1049a7" /><Relationship Type="http://schemas.openxmlformats.org/officeDocument/2006/relationships/slide" Target="/ppt/slides/slide14.xml" Id="R1a126b7c3bad4e9d" /><Relationship Type="http://schemas.openxmlformats.org/officeDocument/2006/relationships/slide" Target="/ppt/slides/slide15.xml" Id="R73a8fd7e0c78496d" /><Relationship Type="http://schemas.openxmlformats.org/officeDocument/2006/relationships/slide" Target="/ppt/slides/slide16.xml" Id="R67f6b1e7f24a48bd" /><Relationship Type="http://schemas.openxmlformats.org/officeDocument/2006/relationships/slide" Target="/ppt/slides/slide17.xml" Id="R02fb9eb6581a475f" /><Relationship Type="http://schemas.openxmlformats.org/officeDocument/2006/relationships/slide" Target="/ppt/slides/slide18.xml" Id="Ra9338f4276dd44ba" /><Relationship Type="http://schemas.openxmlformats.org/officeDocument/2006/relationships/slide" Target="/ppt/slides/slide19.xml" Id="Ra9bf333c9ce040fb" /><Relationship Type="http://schemas.openxmlformats.org/officeDocument/2006/relationships/slide" Target="/ppt/slides/slide20.xml" Id="Re5da632d16be4e5d" /><Relationship Type="http://schemas.openxmlformats.org/officeDocument/2006/relationships/slide" Target="/ppt/slides/slide21.xml" Id="Rca2bfc3b3884450a" /><Relationship Type="http://schemas.openxmlformats.org/officeDocument/2006/relationships/slide" Target="/ppt/slides/slide22.xml" Id="R933a22d0d3d5476d" /><Relationship Type="http://schemas.openxmlformats.org/officeDocument/2006/relationships/slide" Target="/ppt/slides/slide23.xml" Id="Re216dc2e42c04c41" /><Relationship Type="http://schemas.openxmlformats.org/officeDocument/2006/relationships/slide" Target="/ppt/slides/slide24.xml" Id="Rbaa08578707041f1" /><Relationship Type="http://schemas.openxmlformats.org/officeDocument/2006/relationships/slide" Target="/ppt/slides/slide25.xml" Id="Rec337962e00946e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c57998f06364dd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6454d541d9245f8" /><Relationship Type="http://schemas.openxmlformats.org/officeDocument/2006/relationships/notesMaster" Target="/ppt/notesMasters/notesMaster1.xml" Id="R1b05a2008a224bc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1f4d455b15a4ef4" /><Relationship Type="http://schemas.openxmlformats.org/officeDocument/2006/relationships/notesMaster" Target="/ppt/notesMasters/notesMaster1.xml" Id="Ra48af155d1694a5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c3092840a2e442a" /><Relationship Type="http://schemas.openxmlformats.org/officeDocument/2006/relationships/notesMaster" Target="/ppt/notesMasters/notesMaster1.xml" Id="R99d11ada0f9a4f0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5324d940375474e" /><Relationship Type="http://schemas.openxmlformats.org/officeDocument/2006/relationships/notesMaster" Target="/ppt/notesMasters/notesMaster1.xml" Id="R672c7deec29c445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70413109eb14491" /><Relationship Type="http://schemas.openxmlformats.org/officeDocument/2006/relationships/notesMaster" Target="/ppt/notesMasters/notesMaster1.xml" Id="Rce169740fec043c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54613afaa5f4080" /><Relationship Type="http://schemas.openxmlformats.org/officeDocument/2006/relationships/notesMaster" Target="/ppt/notesMasters/notesMaster1.xml" Id="R149f3984819a4d1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9d42062231e4c2a" /><Relationship Type="http://schemas.openxmlformats.org/officeDocument/2006/relationships/notesMaster" Target="/ppt/notesMasters/notesMaster1.xml" Id="R67a08ab6b4ec4c0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bff521908264a7f" /><Relationship Type="http://schemas.openxmlformats.org/officeDocument/2006/relationships/notesMaster" Target="/ppt/notesMasters/notesMaster1.xml" Id="R3f81a1e0131d449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f3877245a82422d" /><Relationship Type="http://schemas.openxmlformats.org/officeDocument/2006/relationships/notesMaster" Target="/ppt/notesMasters/notesMaster1.xml" Id="R45a42dfa33d94a1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f1b3f5665274b0a" /><Relationship Type="http://schemas.openxmlformats.org/officeDocument/2006/relationships/notesMaster" Target="/ppt/notesMasters/notesMaster1.xml" Id="R60338a8650904bc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01ee13496ca46c5" /><Relationship Type="http://schemas.openxmlformats.org/officeDocument/2006/relationships/notesMaster" Target="/ppt/notesMasters/notesMaster1.xml" Id="R808e11e60a75408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55e213861dc4642" /><Relationship Type="http://schemas.openxmlformats.org/officeDocument/2006/relationships/notesMaster" Target="/ppt/notesMasters/notesMaster1.xml" Id="R9a8925b1236d449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650d6c7f5ed4b3a" /><Relationship Type="http://schemas.openxmlformats.org/officeDocument/2006/relationships/notesMaster" Target="/ppt/notesMasters/notesMaster1.xml" Id="R2ea16206644a40a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cd3b525b9a64d4a" /><Relationship Type="http://schemas.openxmlformats.org/officeDocument/2006/relationships/notesMaster" Target="/ppt/notesMasters/notesMaster1.xml" Id="Rb0ff6d823b9e419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b67df610ced42ce" /><Relationship Type="http://schemas.openxmlformats.org/officeDocument/2006/relationships/notesMaster" Target="/ppt/notesMasters/notesMaster1.xml" Id="R8b928b98744541c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cda2c27b5034115" /><Relationship Type="http://schemas.openxmlformats.org/officeDocument/2006/relationships/notesMaster" Target="/ppt/notesMasters/notesMaster1.xml" Id="R7c7e7672811e49c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865406101cd4e8c" /><Relationship Type="http://schemas.openxmlformats.org/officeDocument/2006/relationships/notesMaster" Target="/ppt/notesMasters/notesMaster1.xml" Id="R3aec8503293844e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845893884d54bc2" /><Relationship Type="http://schemas.openxmlformats.org/officeDocument/2006/relationships/notesMaster" Target="/ppt/notesMasters/notesMaster1.xml" Id="R38b38f457b624a8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b4685c90c854dc4" /><Relationship Type="http://schemas.openxmlformats.org/officeDocument/2006/relationships/notesMaster" Target="/ppt/notesMasters/notesMaster1.xml" Id="R711d6fedc8544ca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ce29a141fc14909" /><Relationship Type="http://schemas.openxmlformats.org/officeDocument/2006/relationships/notesMaster" Target="/ppt/notesMasters/notesMaster1.xml" Id="Re1ba1e41a06a4cc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5fcbb23d4ae49ec" /><Relationship Type="http://schemas.openxmlformats.org/officeDocument/2006/relationships/notesMaster" Target="/ppt/notesMasters/notesMaster1.xml" Id="R73a4f043394f4b0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5984de970ae44ad" /><Relationship Type="http://schemas.openxmlformats.org/officeDocument/2006/relationships/notesMaster" Target="/ppt/notesMasters/notesMaster1.xml" Id="Rb6e6f8a69d0144a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135deddf4174669" /><Relationship Type="http://schemas.openxmlformats.org/officeDocument/2006/relationships/notesMaster" Target="/ppt/notesMasters/notesMaster1.xml" Id="R6bf246f57a6d4a3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169f718742c4c32" /><Relationship Type="http://schemas.openxmlformats.org/officeDocument/2006/relationships/notesMaster" Target="/ppt/notesMasters/notesMaster1.xml" Id="R2c16c6addf6b418c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c6641078d5f4b00" /><Relationship Type="http://schemas.openxmlformats.org/officeDocument/2006/relationships/notesMaster" Target="/ppt/notesMasters/notesMaster1.xml" Id="R1239f833f1e54d1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c2825db952e45b1" /><Relationship Type="http://schemas.openxmlformats.org/officeDocument/2006/relationships/image" Target="/ppt/media/image.png" Id="R93e18108a95e4764" /><Relationship Type="http://schemas.openxmlformats.org/officeDocument/2006/relationships/image" Target="/ppt/media/image2.png" Id="Rad1c79a5eda44360" /><Relationship Type="http://schemas.openxmlformats.org/officeDocument/2006/relationships/image" Target="/ppt/media/image.jpeg" Id="R5d79d3d92825405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9905b0404d440b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3e18108a95e476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d1c79a5eda4436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d79d3d92825405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23632f45f8643d8" /><Relationship Type="http://schemas.openxmlformats.org/officeDocument/2006/relationships/slideLayout" Target="/ppt/slideLayouts/slideLayout1.xml" Id="R513d206253a04135" /><Relationship Type="http://schemas.openxmlformats.org/officeDocument/2006/relationships/slideLayout" Target="/ppt/slideLayouts/slideLayout2.xml" Id="R999ef0e2131d466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13d206253a04135"/>
    <p:sldLayoutId xmlns:r="http://schemas.openxmlformats.org/officeDocument/2006/relationships" id="2147483650" r:id="R999ef0e2131d466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d021797cda40e2" /><Relationship Type="http://schemas.openxmlformats.org/officeDocument/2006/relationships/notesSlide" Target="/ppt/notesSlides/notesSlide1.xml" Id="R0540b408246b454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ee30336ea443e6" /><Relationship Type="http://schemas.openxmlformats.org/officeDocument/2006/relationships/notesSlide" Target="/ppt/notesSlides/notesSlide2.xml" Id="R791bb60c152042c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e38d49efe24187" /><Relationship Type="http://schemas.openxmlformats.org/officeDocument/2006/relationships/notesSlide" Target="/ppt/notesSlides/notesSlide3.xml" Id="R61e65d5db990425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e1d59203964149" /><Relationship Type="http://schemas.openxmlformats.org/officeDocument/2006/relationships/notesSlide" Target="/ppt/notesSlides/notesSlide4.xml" Id="R5f7ae73eee3d4c5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38599865e5458b" /><Relationship Type="http://schemas.openxmlformats.org/officeDocument/2006/relationships/notesSlide" Target="/ppt/notesSlides/notesSlide5.xml" Id="R77da39a5df064fc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1f045ac6dd4f36" /><Relationship Type="http://schemas.openxmlformats.org/officeDocument/2006/relationships/notesSlide" Target="/ppt/notesSlides/notesSlide6.xml" Id="Rd51d788768934ed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02a35d5ff84003" /><Relationship Type="http://schemas.openxmlformats.org/officeDocument/2006/relationships/notesSlide" Target="/ppt/notesSlides/notesSlide7.xml" Id="R169bfadfe5204b4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cb793caec147ea" /><Relationship Type="http://schemas.openxmlformats.org/officeDocument/2006/relationships/notesSlide" Target="/ppt/notesSlides/notesSlide8.xml" Id="R2bf88405556e486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0290fc318f4689" /><Relationship Type="http://schemas.openxmlformats.org/officeDocument/2006/relationships/notesSlide" Target="/ppt/notesSlides/notesSlide9.xml" Id="R2ef19d45f55048f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047a8236804740" /><Relationship Type="http://schemas.openxmlformats.org/officeDocument/2006/relationships/notesSlide" Target="/ppt/notesSlides/notesSlide10.xml" Id="R8c0eee059de243e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b1c3e81b8b4957" /><Relationship Type="http://schemas.openxmlformats.org/officeDocument/2006/relationships/notesSlide" Target="/ppt/notesSlides/notesSlide11.xml" Id="Rd508a852c4014ea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a361d611a54035" /><Relationship Type="http://schemas.openxmlformats.org/officeDocument/2006/relationships/notesSlide" Target="/ppt/notesSlides/notesSlide12.xml" Id="Rd81ceb702cbf436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9d7c1ed73647c7" /><Relationship Type="http://schemas.openxmlformats.org/officeDocument/2006/relationships/notesSlide" Target="/ppt/notesSlides/notesSlide13.xml" Id="R01eb2faea0be4a1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f9009e2f4c4ade" /><Relationship Type="http://schemas.openxmlformats.org/officeDocument/2006/relationships/notesSlide" Target="/ppt/notesSlides/notesSlide14.xml" Id="R718d3047a516461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429a5562c042e2" /><Relationship Type="http://schemas.openxmlformats.org/officeDocument/2006/relationships/notesSlide" Target="/ppt/notesSlides/notesSlide15.xml" Id="Ra15128531dc1451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6ca0f7c34347ba" /><Relationship Type="http://schemas.openxmlformats.org/officeDocument/2006/relationships/notesSlide" Target="/ppt/notesSlides/notesSlide16.xml" Id="R44272b9829b2425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4e8a04ccaa4b98" /><Relationship Type="http://schemas.openxmlformats.org/officeDocument/2006/relationships/notesSlide" Target="/ppt/notesSlides/notesSlide17.xml" Id="R9d88b7f8115d478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84dd6f418a4622" /><Relationship Type="http://schemas.openxmlformats.org/officeDocument/2006/relationships/notesSlide" Target="/ppt/notesSlides/notesSlide18.xml" Id="R68b05ca3c2d249b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58a7217d8b464f" /><Relationship Type="http://schemas.openxmlformats.org/officeDocument/2006/relationships/notesSlide" Target="/ppt/notesSlides/notesSlide19.xml" Id="R5684a02cf3ad418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d65d6a45924e0c" /><Relationship Type="http://schemas.openxmlformats.org/officeDocument/2006/relationships/notesSlide" Target="/ppt/notesSlides/notesSlide20.xml" Id="R72ee5278f949466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e02914ed4f4233" /><Relationship Type="http://schemas.openxmlformats.org/officeDocument/2006/relationships/notesSlide" Target="/ppt/notesSlides/notesSlide21.xml" Id="R36515efb7888453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5112d791b54935" /><Relationship Type="http://schemas.openxmlformats.org/officeDocument/2006/relationships/notesSlide" Target="/ppt/notesSlides/notesSlide22.xml" Id="R4422f6549c6f471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5987a8b8a64001" /><Relationship Type="http://schemas.openxmlformats.org/officeDocument/2006/relationships/notesSlide" Target="/ppt/notesSlides/notesSlide23.xml" Id="R81be082e9eb449fb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ee7df07a6b43da" /><Relationship Type="http://schemas.openxmlformats.org/officeDocument/2006/relationships/notesSlide" Target="/ppt/notesSlides/notesSlide24.xml" Id="R4b7f68fac1464f7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0d4aae3cb1480f" /><Relationship Type="http://schemas.openxmlformats.org/officeDocument/2006/relationships/notesSlide" Target="/ppt/notesSlides/notesSlide25.xml" Id="R4c23a99943a74d0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Galatians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1:1  |  Galatians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作使徒的保羅（不是由於人，也不是藉着人，乃是藉着耶穌基督，與叫他從死裏復活的父神）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Paul, an apostle, (not of men, neither by man, but by Jesus Christ, and God the Father, who raised him from the dead;)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1:2  |  Galatians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和一切與我同在的眾弟兄，寫信給加拉太的各教會。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the brethren which are with me, unto the churches of Galatia: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1:3  |  Galatians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願恩惠、平安從父神與我們的主耶穌基督歸與你們！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Grace be to you and peace from God the Father, and from our Lord Jesus Christ,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1:4  |  Galatians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基督照我們父神的旨意，為我們的罪捨己，要救我們脫離這罪惡的世代。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gave himself for our sins, that he might deliver us from this present evil world, according to the will of God and our Father: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1:5  |  Galatians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但願榮耀歸於神，直到永永遠遠。阿們！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whom be glory for ever and ever.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1:6  |  Galatians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我希奇你們這麼快離開那藉着基督之恩召你們的，去從別的福音。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marvel that ye are so soon removed from him that called you into the grace of Christ unto another gospel: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1:7  |  Galatians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那並不是[福音]，不過有些人攪擾你們，要把基督的福音更改了。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is not another; but there be some that trouble you, and would pervert the gospel of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1:8  |  Galatians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但無論是我們，是天上來的使者，若傳福音給你們，與我們所傳給你們的不同，他就應當被咒詛。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though we, or an angel from heaven, preach any other gospel unto you than that which we have preached unto you, let him be accursed.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1:9  |  Galatians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我們已經說了，現在又說，若有人傳福音給你們，與你們所領受的不同，他就應當被咒詛。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we said before, so say I now again, If any man preach any other gospel unto you than that ye have received, let him be accursed.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1:10  |  Galatians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我現在是要得人的心呢？還是要得神的心呢？我豈是討人的喜歡嗎？若仍舊討人的喜歡，我就不是基督的僕人了。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do I now persuade men, or God? or do I seek to please men? for if I yet pleased men, I should not be the servant of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1:11  |  Galatians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弟兄們，我告訴你們，我素來所傳的福音不是出於人的意思。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certify you, brethren, that the gospel which was preached of me is not after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1:12  |  Galatians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因為我不是從人領受的，也不是人教導我的，乃是從耶穌基督啟示來的。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neither received it of man, neither was I taught it, but by the revelation of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1:13  |  Galatians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你們聽見我從前在猶太教中所行的事，怎樣極力逼迫殘害神的教會。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ye have heard of my conversation in time past in the Jews’ religion, how that beyond measure I persecuted the church of God, and wasted it: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1:14  |  Galatians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我又在猶太教中，比我本國許多同歲的人更有長進，為我祖宗的遺傳更加熱心。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profited in the Jews’ religion above many my equals in mine own nation, being more exceedingly zealous of the traditions of my fathers.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1:15  |  Galatians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然而，那把我從母腹裏分別出來、又施恩召我的神，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it pleased God, who separated me from my mother’s womb, and called me by his grace,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1:16  |  Galatians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既然樂意將他兒子啟示在我心裏，叫我把他傳在外邦人中，我就沒有與屬血氣的人商量，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reveal his Son in me, that I might preach him among the heathen; immediately I conferred not with flesh and blood: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1:17  |  Galatians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也沒有上耶路撒冷去見那些比我先作使徒的，惟獨往阿拉伯去，後又回到大馬士革。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went I up to Jerusalem to them which were apostles before me; but I went into Arabia, and returned again unto Damascus.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1:18  |  Galatians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過了三年，才上耶路撒冷去見磯法，和他同住了十五天。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after three years I went up to Jerusalem to see Peter, and abode with him fifteen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1:19  |  Galatians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至於別的使徒，除了主的兄弟雅各，我都沒有看見。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other of the apostles saw I none, save James the Lord’s brother.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1:20  |  Galatians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我寫給你們的不是謊話，這是我在神面前說的。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things which I write unto you, behold, before God, I lie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1:21  |  Galatians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以後我到了敘利亞和基利家境內。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Afterwards I came into the regions of Syria and Cilicia;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1:22  |  Galatians 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那時，猶太信基督的各教會都沒有見過我的面。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was unknown by face unto the churches of Judaea which were in Christ: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1:23  |  Galatians 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不過聽說那從前逼迫我們的，現在傳揚他原先所殘害的真道。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they had heard only, That he which persecuted us in times past now preacheth the faith which once he destroyed.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1:24  |  Galatians 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他們就為我的緣故，歸榮耀給神。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glorified God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2026-08-26T14:49:23.2290000Z</dcterms:created>
  <dcterms:modified xsi:type="dcterms:W3CDTF">2026-08-26T14:49:23.2290000Z</dcterms:modified>
</coreProperties>
</file>