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04a9d28b0714f90" /><Relationship Type="http://schemas.openxmlformats.org/officeDocument/2006/relationships/extended-properties" Target="/docProps/app.xml" Id="R198269ff93d84678" /><Relationship Type="http://schemas.openxmlformats.org/officeDocument/2006/relationships/officeDocument" Target="/ppt/presentation.xml" Id="R3495ec38a2704d2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7717bd6da3944d1"/>
  </p:sldMasterIdLst>
  <p:notesMasterIdLst>
    <p:notesMasterId xmlns:r="http://schemas.openxmlformats.org/officeDocument/2006/relationships" r:id="R950426e9d3a94d13"/>
  </p:notesMasterIdLst>
  <p:sldIdLst>
    <p:sldId xmlns:r="http://schemas.openxmlformats.org/officeDocument/2006/relationships" id="256" r:id="Rfaf923f12e6641c0"/>
    <p:sldId xmlns:r="http://schemas.openxmlformats.org/officeDocument/2006/relationships" id="257" r:id="R6723fd8d6fe24508"/>
    <p:sldId xmlns:r="http://schemas.openxmlformats.org/officeDocument/2006/relationships" id="258" r:id="Re1f6c9d382f142c1"/>
    <p:sldId xmlns:r="http://schemas.openxmlformats.org/officeDocument/2006/relationships" id="259" r:id="R63bd863b25514dc7"/>
    <p:sldId xmlns:r="http://schemas.openxmlformats.org/officeDocument/2006/relationships" id="260" r:id="R695ecb27488a4334"/>
    <p:sldId xmlns:r="http://schemas.openxmlformats.org/officeDocument/2006/relationships" id="261" r:id="R9b163696a66c4cea"/>
    <p:sldId xmlns:r="http://schemas.openxmlformats.org/officeDocument/2006/relationships" id="262" r:id="R6b0c10b2dd7c48e7"/>
    <p:sldId xmlns:r="http://schemas.openxmlformats.org/officeDocument/2006/relationships" id="263" r:id="R4d6dd30a1d4943a5"/>
    <p:sldId xmlns:r="http://schemas.openxmlformats.org/officeDocument/2006/relationships" id="264" r:id="R9b2afb1f3ad04baa"/>
    <p:sldId xmlns:r="http://schemas.openxmlformats.org/officeDocument/2006/relationships" id="265" r:id="R6e35165766084833"/>
    <p:sldId xmlns:r="http://schemas.openxmlformats.org/officeDocument/2006/relationships" id="266" r:id="R1c9551acae4e4066"/>
    <p:sldId xmlns:r="http://schemas.openxmlformats.org/officeDocument/2006/relationships" id="267" r:id="R058f0d01fbfb4a10"/>
    <p:sldId xmlns:r="http://schemas.openxmlformats.org/officeDocument/2006/relationships" id="268" r:id="R19b97f5fe72942e8"/>
    <p:sldId xmlns:r="http://schemas.openxmlformats.org/officeDocument/2006/relationships" id="269" r:id="Racf0217ef2994842"/>
    <p:sldId xmlns:r="http://schemas.openxmlformats.org/officeDocument/2006/relationships" id="270" r:id="R50d74b1bac5845cb"/>
    <p:sldId xmlns:r="http://schemas.openxmlformats.org/officeDocument/2006/relationships" id="271" r:id="R6d8c933cdb46493e"/>
    <p:sldId xmlns:r="http://schemas.openxmlformats.org/officeDocument/2006/relationships" id="272" r:id="R7197f9b15823402c"/>
    <p:sldId xmlns:r="http://schemas.openxmlformats.org/officeDocument/2006/relationships" id="273" r:id="R995949c378b943b9"/>
    <p:sldId xmlns:r="http://schemas.openxmlformats.org/officeDocument/2006/relationships" id="274" r:id="R8621000a8911449f"/>
    <p:sldId xmlns:r="http://schemas.openxmlformats.org/officeDocument/2006/relationships" id="275" r:id="R96f7dd1a7bed4f31"/>
    <p:sldId xmlns:r="http://schemas.openxmlformats.org/officeDocument/2006/relationships" id="276" r:id="R9d389e2c3d2c436a"/>
    <p:sldId xmlns:r="http://schemas.openxmlformats.org/officeDocument/2006/relationships" id="277" r:id="R1aaadc83be6a44c3"/>
    <p:sldId xmlns:r="http://schemas.openxmlformats.org/officeDocument/2006/relationships" id="278" r:id="R176071da46bc465f"/>
    <p:sldId xmlns:r="http://schemas.openxmlformats.org/officeDocument/2006/relationships" id="279" r:id="R3b83e31d58a2455e"/>
    <p:sldId xmlns:r="http://schemas.openxmlformats.org/officeDocument/2006/relationships" id="280" r:id="Rd21c5161ba6c447a"/>
    <p:sldId xmlns:r="http://schemas.openxmlformats.org/officeDocument/2006/relationships" id="281" r:id="R20fdedd6e5a84739"/>
    <p:sldId xmlns:r="http://schemas.openxmlformats.org/officeDocument/2006/relationships" id="282" r:id="Re7fb572b86b744bc"/>
    <p:sldId xmlns:r="http://schemas.openxmlformats.org/officeDocument/2006/relationships" id="283" r:id="R8b8329f9e4b0423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85a41bf060f4d51" /><Relationship Type="http://schemas.openxmlformats.org/officeDocument/2006/relationships/slideMaster" Target="/ppt/slideMasters/slideMaster1.xml" Id="R77717bd6da3944d1" /><Relationship Type="http://schemas.openxmlformats.org/officeDocument/2006/relationships/notesMaster" Target="/ppt/notesMasters/notesMaster1.xml" Id="R950426e9d3a94d13" /><Relationship Type="http://schemas.openxmlformats.org/officeDocument/2006/relationships/presProps" Target="/ppt/presProps.xml" Id="R93301e127c164b77" /><Relationship Type="http://schemas.openxmlformats.org/officeDocument/2006/relationships/tableStyles" Target="/ppt/tableStyles.xml" Id="R1c8931e74c964eaa" /><Relationship Type="http://schemas.openxmlformats.org/officeDocument/2006/relationships/slide" Target="/ppt/slides/slide1.xml" Id="Rfaf923f12e6641c0" /><Relationship Type="http://schemas.openxmlformats.org/officeDocument/2006/relationships/slide" Target="/ppt/slides/slide2.xml" Id="R6723fd8d6fe24508" /><Relationship Type="http://schemas.openxmlformats.org/officeDocument/2006/relationships/slide" Target="/ppt/slides/slide3.xml" Id="Re1f6c9d382f142c1" /><Relationship Type="http://schemas.openxmlformats.org/officeDocument/2006/relationships/slide" Target="/ppt/slides/slide4.xml" Id="R63bd863b25514dc7" /><Relationship Type="http://schemas.openxmlformats.org/officeDocument/2006/relationships/slide" Target="/ppt/slides/slide5.xml" Id="R695ecb27488a4334" /><Relationship Type="http://schemas.openxmlformats.org/officeDocument/2006/relationships/slide" Target="/ppt/slides/slide6.xml" Id="R9b163696a66c4cea" /><Relationship Type="http://schemas.openxmlformats.org/officeDocument/2006/relationships/slide" Target="/ppt/slides/slide7.xml" Id="R6b0c10b2dd7c48e7" /><Relationship Type="http://schemas.openxmlformats.org/officeDocument/2006/relationships/slide" Target="/ppt/slides/slide8.xml" Id="R4d6dd30a1d4943a5" /><Relationship Type="http://schemas.openxmlformats.org/officeDocument/2006/relationships/slide" Target="/ppt/slides/slide9.xml" Id="R9b2afb1f3ad04baa" /><Relationship Type="http://schemas.openxmlformats.org/officeDocument/2006/relationships/slide" Target="/ppt/slides/slide10.xml" Id="R6e35165766084833" /><Relationship Type="http://schemas.openxmlformats.org/officeDocument/2006/relationships/slide" Target="/ppt/slides/slide11.xml" Id="R1c9551acae4e4066" /><Relationship Type="http://schemas.openxmlformats.org/officeDocument/2006/relationships/slide" Target="/ppt/slides/slide12.xml" Id="R058f0d01fbfb4a10" /><Relationship Type="http://schemas.openxmlformats.org/officeDocument/2006/relationships/slide" Target="/ppt/slides/slide13.xml" Id="R19b97f5fe72942e8" /><Relationship Type="http://schemas.openxmlformats.org/officeDocument/2006/relationships/slide" Target="/ppt/slides/slide14.xml" Id="Racf0217ef2994842" /><Relationship Type="http://schemas.openxmlformats.org/officeDocument/2006/relationships/slide" Target="/ppt/slides/slide15.xml" Id="R50d74b1bac5845cb" /><Relationship Type="http://schemas.openxmlformats.org/officeDocument/2006/relationships/slide" Target="/ppt/slides/slide16.xml" Id="R6d8c933cdb46493e" /><Relationship Type="http://schemas.openxmlformats.org/officeDocument/2006/relationships/slide" Target="/ppt/slides/slide17.xml" Id="R7197f9b15823402c" /><Relationship Type="http://schemas.openxmlformats.org/officeDocument/2006/relationships/slide" Target="/ppt/slides/slide18.xml" Id="R995949c378b943b9" /><Relationship Type="http://schemas.openxmlformats.org/officeDocument/2006/relationships/slide" Target="/ppt/slides/slide19.xml" Id="R8621000a8911449f" /><Relationship Type="http://schemas.openxmlformats.org/officeDocument/2006/relationships/slide" Target="/ppt/slides/slide20.xml" Id="R96f7dd1a7bed4f31" /><Relationship Type="http://schemas.openxmlformats.org/officeDocument/2006/relationships/slide" Target="/ppt/slides/slide21.xml" Id="R9d389e2c3d2c436a" /><Relationship Type="http://schemas.openxmlformats.org/officeDocument/2006/relationships/slide" Target="/ppt/slides/slide22.xml" Id="R1aaadc83be6a44c3" /><Relationship Type="http://schemas.openxmlformats.org/officeDocument/2006/relationships/slide" Target="/ppt/slides/slide23.xml" Id="R176071da46bc465f" /><Relationship Type="http://schemas.openxmlformats.org/officeDocument/2006/relationships/slide" Target="/ppt/slides/slide24.xml" Id="R3b83e31d58a2455e" /><Relationship Type="http://schemas.openxmlformats.org/officeDocument/2006/relationships/slide" Target="/ppt/slides/slide25.xml" Id="Rd21c5161ba6c447a" /><Relationship Type="http://schemas.openxmlformats.org/officeDocument/2006/relationships/slide" Target="/ppt/slides/slide26.xml" Id="R20fdedd6e5a84739" /><Relationship Type="http://schemas.openxmlformats.org/officeDocument/2006/relationships/slide" Target="/ppt/slides/slide27.xml" Id="Re7fb572b86b744bc" /><Relationship Type="http://schemas.openxmlformats.org/officeDocument/2006/relationships/slide" Target="/ppt/slides/slide28.xml" Id="R8b8329f9e4b0423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2466019bf48481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cfe24c004184676" /><Relationship Type="http://schemas.openxmlformats.org/officeDocument/2006/relationships/notesMaster" Target="/ppt/notesMasters/notesMaster1.xml" Id="R38aa82d407bc452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4a172a454e24c30" /><Relationship Type="http://schemas.openxmlformats.org/officeDocument/2006/relationships/notesMaster" Target="/ppt/notesMasters/notesMaster1.xml" Id="Ra81b4ca89a0941e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90158c94616413b" /><Relationship Type="http://schemas.openxmlformats.org/officeDocument/2006/relationships/notesMaster" Target="/ppt/notesMasters/notesMaster1.xml" Id="Ra36c20c2abc046d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db06d0224fc40f8" /><Relationship Type="http://schemas.openxmlformats.org/officeDocument/2006/relationships/notesMaster" Target="/ppt/notesMasters/notesMaster1.xml" Id="R4dc348857e4d4c0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0be9fcb53d44d9c" /><Relationship Type="http://schemas.openxmlformats.org/officeDocument/2006/relationships/notesMaster" Target="/ppt/notesMasters/notesMaster1.xml" Id="Ra286b22e2c4e45c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092e349d1234af8" /><Relationship Type="http://schemas.openxmlformats.org/officeDocument/2006/relationships/notesMaster" Target="/ppt/notesMasters/notesMaster1.xml" Id="R5ea5ce87a27b40d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5cb0de08a7742e9" /><Relationship Type="http://schemas.openxmlformats.org/officeDocument/2006/relationships/notesMaster" Target="/ppt/notesMasters/notesMaster1.xml" Id="Rcff9bf6169c643d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5004441ca874f88" /><Relationship Type="http://schemas.openxmlformats.org/officeDocument/2006/relationships/notesMaster" Target="/ppt/notesMasters/notesMaster1.xml" Id="R343929dcf9bd4d9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0048cf423af4f0b" /><Relationship Type="http://schemas.openxmlformats.org/officeDocument/2006/relationships/notesMaster" Target="/ppt/notesMasters/notesMaster1.xml" Id="Rde10105c845147b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0dfd89dd263472c" /><Relationship Type="http://schemas.openxmlformats.org/officeDocument/2006/relationships/notesMaster" Target="/ppt/notesMasters/notesMaster1.xml" Id="Ra0484376c758482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9297aba99854b12" /><Relationship Type="http://schemas.openxmlformats.org/officeDocument/2006/relationships/notesMaster" Target="/ppt/notesMasters/notesMaster1.xml" Id="R05118f89cd6741f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e26297598094e97" /><Relationship Type="http://schemas.openxmlformats.org/officeDocument/2006/relationships/notesMaster" Target="/ppt/notesMasters/notesMaster1.xml" Id="R5df1be7102934ff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04a3fc2c6ba470e" /><Relationship Type="http://schemas.openxmlformats.org/officeDocument/2006/relationships/notesMaster" Target="/ppt/notesMasters/notesMaster1.xml" Id="R82545b01706246f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ac9272795d894352" /><Relationship Type="http://schemas.openxmlformats.org/officeDocument/2006/relationships/notesMaster" Target="/ppt/notesMasters/notesMaster1.xml" Id="Rbdee30ea452d444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6221cee1a574237" /><Relationship Type="http://schemas.openxmlformats.org/officeDocument/2006/relationships/notesMaster" Target="/ppt/notesMasters/notesMaster1.xml" Id="Rc92a8e449d2b4d03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12dc3d4d0514fd4" /><Relationship Type="http://schemas.openxmlformats.org/officeDocument/2006/relationships/notesMaster" Target="/ppt/notesMasters/notesMaster1.xml" Id="R4613bed3b22c481e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44d4d8c33c54297" /><Relationship Type="http://schemas.openxmlformats.org/officeDocument/2006/relationships/notesMaster" Target="/ppt/notesMasters/notesMaster1.xml" Id="R2ff1602479fc4d4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425132ab17d740f4" /><Relationship Type="http://schemas.openxmlformats.org/officeDocument/2006/relationships/notesMaster" Target="/ppt/notesMasters/notesMaster1.xml" Id="Re0545b610069463b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ce0f493acb0a41e9" /><Relationship Type="http://schemas.openxmlformats.org/officeDocument/2006/relationships/notesMaster" Target="/ppt/notesMasters/notesMaster1.xml" Id="Ra0f8b6ab9ece4718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3f1aa5810c914133" /><Relationship Type="http://schemas.openxmlformats.org/officeDocument/2006/relationships/notesMaster" Target="/ppt/notesMasters/notesMaster1.xml" Id="R1a9c17f638184cd3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948295f5a1f64f64" /><Relationship Type="http://schemas.openxmlformats.org/officeDocument/2006/relationships/notesMaster" Target="/ppt/notesMasters/notesMaster1.xml" Id="R455471874a8943c9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746bd47e946641db" /><Relationship Type="http://schemas.openxmlformats.org/officeDocument/2006/relationships/notesMaster" Target="/ppt/notesMasters/notesMaster1.xml" Id="Rc390e9dca7094ce8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f955de8e717349dd" /><Relationship Type="http://schemas.openxmlformats.org/officeDocument/2006/relationships/notesMaster" Target="/ppt/notesMasters/notesMaster1.xml" Id="R3a3ceb7eb08148e4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75d7247ec59a4758" /><Relationship Type="http://schemas.openxmlformats.org/officeDocument/2006/relationships/notesMaster" Target="/ppt/notesMasters/notesMaster1.xml" Id="R285c2b9bccb34521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4e2d106d7bee482e" /><Relationship Type="http://schemas.openxmlformats.org/officeDocument/2006/relationships/notesMaster" Target="/ppt/notesMasters/notesMaster1.xml" Id="R1f5394c14f56458f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da9ef7b47d474e7d" /><Relationship Type="http://schemas.openxmlformats.org/officeDocument/2006/relationships/notesMaster" Target="/ppt/notesMasters/notesMaster1.xml" Id="Raaa0f984f5814673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4994ba6bce364975" /><Relationship Type="http://schemas.openxmlformats.org/officeDocument/2006/relationships/notesMaster" Target="/ppt/notesMasters/notesMaster1.xml" Id="R591cfb3fe3504a83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0787a41e4d77459e" /><Relationship Type="http://schemas.openxmlformats.org/officeDocument/2006/relationships/notesMaster" Target="/ppt/notesMasters/notesMaster1.xml" Id="R54f0d2edfcc0487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02e39a5c52640f0" /><Relationship Type="http://schemas.openxmlformats.org/officeDocument/2006/relationships/image" Target="/ppt/media/image.png" Id="R5304fba4d774442f" /><Relationship Type="http://schemas.openxmlformats.org/officeDocument/2006/relationships/image" Target="/ppt/media/image2.png" Id="R1f2b2ac2812b4525" /><Relationship Type="http://schemas.openxmlformats.org/officeDocument/2006/relationships/image" Target="/ppt/media/image.jpeg" Id="R174b5129797e46d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6c17f985605419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304fba4d774442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f2b2ac2812b452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74b5129797e46d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ecd46319dec4144" /><Relationship Type="http://schemas.openxmlformats.org/officeDocument/2006/relationships/slideLayout" Target="/ppt/slideLayouts/slideLayout1.xml" Id="R1984346600354b85" /><Relationship Type="http://schemas.openxmlformats.org/officeDocument/2006/relationships/slideLayout" Target="/ppt/slideLayouts/slideLayout2.xml" Id="Re10c3428baed452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984346600354b85"/>
    <p:sldLayoutId xmlns:r="http://schemas.openxmlformats.org/officeDocument/2006/relationships" id="2147483650" r:id="Re10c3428baed452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62825ce4cc416b" /><Relationship Type="http://schemas.openxmlformats.org/officeDocument/2006/relationships/notesSlide" Target="/ppt/notesSlides/notesSlide1.xml" Id="Rb53cd46ba7dc4b9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dbed661abe46a8" /><Relationship Type="http://schemas.openxmlformats.org/officeDocument/2006/relationships/notesSlide" Target="/ppt/notesSlides/notesSlide2.xml" Id="Rce5cb6ed036b47e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b495abb42c4418" /><Relationship Type="http://schemas.openxmlformats.org/officeDocument/2006/relationships/notesSlide" Target="/ppt/notesSlides/notesSlide3.xml" Id="R3933a17ad90442f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a2ec252c2545e1" /><Relationship Type="http://schemas.openxmlformats.org/officeDocument/2006/relationships/notesSlide" Target="/ppt/notesSlides/notesSlide4.xml" Id="R6441c419b53140a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4fc7c923c345f5" /><Relationship Type="http://schemas.openxmlformats.org/officeDocument/2006/relationships/notesSlide" Target="/ppt/notesSlides/notesSlide5.xml" Id="Rf57a64407404498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0c4e956d30418d" /><Relationship Type="http://schemas.openxmlformats.org/officeDocument/2006/relationships/notesSlide" Target="/ppt/notesSlides/notesSlide6.xml" Id="R5d7cd3dbb73143a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72385242a54127" /><Relationship Type="http://schemas.openxmlformats.org/officeDocument/2006/relationships/notesSlide" Target="/ppt/notesSlides/notesSlide7.xml" Id="Rc746c6d5b1b14e2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353ed1acbe4636" /><Relationship Type="http://schemas.openxmlformats.org/officeDocument/2006/relationships/notesSlide" Target="/ppt/notesSlides/notesSlide8.xml" Id="R4fb88ae596094f5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49a0f947754736" /><Relationship Type="http://schemas.openxmlformats.org/officeDocument/2006/relationships/notesSlide" Target="/ppt/notesSlides/notesSlide9.xml" Id="R9aae9016425d47d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0e31ba38984e2d" /><Relationship Type="http://schemas.openxmlformats.org/officeDocument/2006/relationships/notesSlide" Target="/ppt/notesSlides/notesSlide10.xml" Id="R1b10a1ed2a23454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2ff77df5c44471" /><Relationship Type="http://schemas.openxmlformats.org/officeDocument/2006/relationships/notesSlide" Target="/ppt/notesSlides/notesSlide11.xml" Id="Rd34ae66090e64f1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666ba232b94020" /><Relationship Type="http://schemas.openxmlformats.org/officeDocument/2006/relationships/notesSlide" Target="/ppt/notesSlides/notesSlide12.xml" Id="Rcc52b67e685a48e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d59f57911f4842" /><Relationship Type="http://schemas.openxmlformats.org/officeDocument/2006/relationships/notesSlide" Target="/ppt/notesSlides/notesSlide13.xml" Id="Rbf53da4aaec4482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d6c4ea119e40ba" /><Relationship Type="http://schemas.openxmlformats.org/officeDocument/2006/relationships/notesSlide" Target="/ppt/notesSlides/notesSlide14.xml" Id="Rd7532962f10b450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6f8f3791fe4718" /><Relationship Type="http://schemas.openxmlformats.org/officeDocument/2006/relationships/notesSlide" Target="/ppt/notesSlides/notesSlide15.xml" Id="R15b2148e0a62428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ba338fd789435a" /><Relationship Type="http://schemas.openxmlformats.org/officeDocument/2006/relationships/notesSlide" Target="/ppt/notesSlides/notesSlide16.xml" Id="R45d7d86e95a442d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a7b89f8c3c464b" /><Relationship Type="http://schemas.openxmlformats.org/officeDocument/2006/relationships/notesSlide" Target="/ppt/notesSlides/notesSlide17.xml" Id="R8404834e0d7d4cf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58ce7766e7454e" /><Relationship Type="http://schemas.openxmlformats.org/officeDocument/2006/relationships/notesSlide" Target="/ppt/notesSlides/notesSlide18.xml" Id="R81796a42bd28491f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71a0069d12401a" /><Relationship Type="http://schemas.openxmlformats.org/officeDocument/2006/relationships/notesSlide" Target="/ppt/notesSlides/notesSlide19.xml" Id="R3f709987b37b430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470fe0957743ec" /><Relationship Type="http://schemas.openxmlformats.org/officeDocument/2006/relationships/notesSlide" Target="/ppt/notesSlides/notesSlide20.xml" Id="Rf7a9c13bdd5347cc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c0185a40ba48a5" /><Relationship Type="http://schemas.openxmlformats.org/officeDocument/2006/relationships/notesSlide" Target="/ppt/notesSlides/notesSlide21.xml" Id="R9bbf24a005e1466a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310b3e40c74b48" /><Relationship Type="http://schemas.openxmlformats.org/officeDocument/2006/relationships/notesSlide" Target="/ppt/notesSlides/notesSlide22.xml" Id="R9e333373fc654ffc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5d243be877417c" /><Relationship Type="http://schemas.openxmlformats.org/officeDocument/2006/relationships/notesSlide" Target="/ppt/notesSlides/notesSlide23.xml" Id="R7874c436a63046c1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c4cc55fe784f10" /><Relationship Type="http://schemas.openxmlformats.org/officeDocument/2006/relationships/notesSlide" Target="/ppt/notesSlides/notesSlide24.xml" Id="Rca534bde967349eb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7dc693b4394c3f" /><Relationship Type="http://schemas.openxmlformats.org/officeDocument/2006/relationships/notesSlide" Target="/ppt/notesSlides/notesSlide25.xml" Id="R3422376d23004aa4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d642949666470d" /><Relationship Type="http://schemas.openxmlformats.org/officeDocument/2006/relationships/notesSlide" Target="/ppt/notesSlides/notesSlide26.xml" Id="R9a9c3d915b4c42ef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14ec64a63f447b" /><Relationship Type="http://schemas.openxmlformats.org/officeDocument/2006/relationships/notesSlide" Target="/ppt/notesSlides/notesSlide27.xml" Id="Rbf130ec48b3b4095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17295d43a2437e" /><Relationship Type="http://schemas.openxmlformats.org/officeDocument/2006/relationships/notesSlide" Target="/ppt/notesSlides/notesSlide28.xml" Id="R70d2647e9d25486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4:1  |  Proverbs 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眾子啊，要聽父親的教訓， 留心得知聰明。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Hear, ye children, the instruction of a father, and attend to know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4:2  |  Proverbs 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因我所給你們的是好教訓； 不可離棄我的法則。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give you good doctrine, forsake ye not my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4:3  |  Proverbs 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我在父親面前為孝子， 在母親眼中為獨一的嬌兒。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was my father’s son, tender and only beloved in the sight of my mother.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4:4  |  Proverbs 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父親教訓我說：你心要存記我的言語， 遵守我的命令，便得存活。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taught me also, and said unto me, Let thine heart retain my words: keep my commandments, and live.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4:5  |  Proverbs 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要得智慧，要得聰明，不可忘記， 也不可偏離我口中的言語。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Get wisdom, get understanding: forget it not; neither decline from the words of my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4:6  |  Proverbs 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不可離棄智慧，智慧就護衛你； 要愛她，她就保守你。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Forsake her not, and she shall preserve thee: love her, and she shall keep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4:7  |  Proverbs 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智慧為首； [所以]，要得智慧。 在你一切所得之內必得聰明。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Wisdom is the principal thing; therefore get wisdom: and with all thy getting get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4:8  |  Proverbs 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高舉智慧，她就使你高升； 懷抱智慧，她就使你尊榮。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Exalt her, and she shall promote thee: she shall bring thee to honour, when thou dost embrace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4:9  |  Proverbs 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她必將華冠加在你頭上， 把榮冕交給你。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shall give to thine head an ornament of grace: a crown of glory shall she deliver 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4:10  |  Proverbs 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我兒，你要聽受我的言語， 就必延年益壽。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Hear, O my son, and receive my sayings; and the years of thy life shall be many.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4:11  |  Proverbs 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我已指教你走智慧的道， 引導你行正直的路。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taught thee in the way of wisdom; I have led thee in right paths.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4:12  |  Proverbs 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你行走，腳步必不致狹窄； 你奔跑，也不致跌倒。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thou goest, thy steps shall not be straitened; and when thou runnest, thou shalt not stumble.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4:13  |  Proverbs 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要持定訓誨，不可放鬆； 必當謹守，因為它是你的生命。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Take fast hold of instruction; let her not go: keep her; for she is thy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4:14  |  Proverbs 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不可行惡人的路； 不要走壞人的道。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Enter not into the path of the wicked, and go not in the way of evil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4:15  |  Proverbs 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要躲避，不可經過； 要轉身而去。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Avoid it, pass not by it, turn from it, and pass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4:16  |  Proverbs 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這等人若不行惡，不得睡覺； 不使人跌倒，睡臥不安；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sleep not, except they have done mischief; and their sleep is taken away, unless they cause some to fall.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4:17  |  Proverbs 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因為他們以奸惡吃餅， 以強暴喝酒。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eat the bread of wickedness, and drink the wine of violence.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4:18  |  Proverbs 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但義人的路好像黎明的光， 越照越明，直到日午。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path of the just is as the shining light, that shineth more and more unto the perfect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4:19  |  Proverbs 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惡人的道好像幽暗， 自己不知因甚麼跌倒。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way of the wicked is as darkness: they know not at what they stumble.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4:20  |  Proverbs 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我兒，要留心聽我的言詞， 側耳聽我的話語，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son, attend to my words; incline thine ear unto my sayings.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4:21  |  Proverbs 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都不可離你的眼目， 要存記在你心中。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not depart from thine eyes; keep them in the midst of thine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4:22  |  Proverbs 4:22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因為得着它的，就得了生命， 又得了醫全體的良藥。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are life unto those that find them, and health to all their flesh.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4:23  |  Proverbs 4:23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你要保守你心，勝過保守一切， 因為一生的果效是由心發出。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Keep thy heart with all diligence; for out of it are the issues of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4:24  |  Proverbs 4:24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你要除掉邪僻的口， 棄絕乖謬的嘴。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Put away from thee a froward mouth, and perverse lips put far from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4:25  |  Proverbs 4:25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你的眼目要向前正看； 你的眼睛當向前直觀。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thine eyes look right on, and let thine eyelids look straight before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4:26  |  Proverbs 4:26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要修平你腳下的路， 堅定你一切的道。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Ponder the path of thy feet, and let all thy ways be established.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4:27  |  Proverbs 4:27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不可偏向左右； 要使你的腳離開邪惡。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Turn not to the right hand nor to the left: remove thy foot from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2026-08-26T10:33:50.8140000Z</dcterms:created>
  <dcterms:modified xsi:type="dcterms:W3CDTF">2026-08-26T10:33:50.8140000Z</dcterms:modified>
</coreProperties>
</file>