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f3d89cb2534d71" /><Relationship Type="http://schemas.openxmlformats.org/officeDocument/2006/relationships/extended-properties" Target="/docProps/app.xml" Id="Rf3ef268644884172" /><Relationship Type="http://schemas.openxmlformats.org/officeDocument/2006/relationships/officeDocument" Target="/ppt/presentation.xml" Id="Re5b980012af948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983ad3792646bf"/>
  </p:sldMasterIdLst>
  <p:notesMasterIdLst>
    <p:notesMasterId xmlns:r="http://schemas.openxmlformats.org/officeDocument/2006/relationships" r:id="Rf5bc30e021db416e"/>
  </p:notesMasterIdLst>
  <p:sldIdLst>
    <p:sldId xmlns:r="http://schemas.openxmlformats.org/officeDocument/2006/relationships" id="256" r:id="Rf447b29bdd3446fd"/>
    <p:sldId xmlns:r="http://schemas.openxmlformats.org/officeDocument/2006/relationships" id="257" r:id="Ra9b738c0fb3f4c37"/>
    <p:sldId xmlns:r="http://schemas.openxmlformats.org/officeDocument/2006/relationships" id="258" r:id="R9753f456326a44aa"/>
    <p:sldId xmlns:r="http://schemas.openxmlformats.org/officeDocument/2006/relationships" id="259" r:id="R9cb680f80fe14ded"/>
    <p:sldId xmlns:r="http://schemas.openxmlformats.org/officeDocument/2006/relationships" id="260" r:id="Ra53908a5e33a4afa"/>
    <p:sldId xmlns:r="http://schemas.openxmlformats.org/officeDocument/2006/relationships" id="261" r:id="Rc5b12375fa914026"/>
    <p:sldId xmlns:r="http://schemas.openxmlformats.org/officeDocument/2006/relationships" id="262" r:id="R3d1d83ea687e48d3"/>
    <p:sldId xmlns:r="http://schemas.openxmlformats.org/officeDocument/2006/relationships" id="263" r:id="R9cc839e0759b462b"/>
    <p:sldId xmlns:r="http://schemas.openxmlformats.org/officeDocument/2006/relationships" id="264" r:id="R68fc543330a04f69"/>
    <p:sldId xmlns:r="http://schemas.openxmlformats.org/officeDocument/2006/relationships" id="265" r:id="R255ce3fe83464f88"/>
    <p:sldId xmlns:r="http://schemas.openxmlformats.org/officeDocument/2006/relationships" id="266" r:id="Rd573b89d192b40ae"/>
    <p:sldId xmlns:r="http://schemas.openxmlformats.org/officeDocument/2006/relationships" id="267" r:id="Re8396769d6f240ae"/>
    <p:sldId xmlns:r="http://schemas.openxmlformats.org/officeDocument/2006/relationships" id="268" r:id="R32029e1ae7534d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64ba9daf4544f5" /><Relationship Type="http://schemas.openxmlformats.org/officeDocument/2006/relationships/slideMaster" Target="/ppt/slideMasters/slideMaster1.xml" Id="R87983ad3792646bf" /><Relationship Type="http://schemas.openxmlformats.org/officeDocument/2006/relationships/notesMaster" Target="/ppt/notesMasters/notesMaster1.xml" Id="Rf5bc30e021db416e" /><Relationship Type="http://schemas.openxmlformats.org/officeDocument/2006/relationships/presProps" Target="/ppt/presProps.xml" Id="R6c1f814886174e48" /><Relationship Type="http://schemas.openxmlformats.org/officeDocument/2006/relationships/tableStyles" Target="/ppt/tableStyles.xml" Id="R335ae66fd03d4589" /><Relationship Type="http://schemas.openxmlformats.org/officeDocument/2006/relationships/slide" Target="/ppt/slides/slide1.xml" Id="Rf447b29bdd3446fd" /><Relationship Type="http://schemas.openxmlformats.org/officeDocument/2006/relationships/slide" Target="/ppt/slides/slide2.xml" Id="Ra9b738c0fb3f4c37" /><Relationship Type="http://schemas.openxmlformats.org/officeDocument/2006/relationships/slide" Target="/ppt/slides/slide3.xml" Id="R9753f456326a44aa" /><Relationship Type="http://schemas.openxmlformats.org/officeDocument/2006/relationships/slide" Target="/ppt/slides/slide4.xml" Id="R9cb680f80fe14ded" /><Relationship Type="http://schemas.openxmlformats.org/officeDocument/2006/relationships/slide" Target="/ppt/slides/slide5.xml" Id="Ra53908a5e33a4afa" /><Relationship Type="http://schemas.openxmlformats.org/officeDocument/2006/relationships/slide" Target="/ppt/slides/slide6.xml" Id="Rc5b12375fa914026" /><Relationship Type="http://schemas.openxmlformats.org/officeDocument/2006/relationships/slide" Target="/ppt/slides/slide7.xml" Id="R3d1d83ea687e48d3" /><Relationship Type="http://schemas.openxmlformats.org/officeDocument/2006/relationships/slide" Target="/ppt/slides/slide8.xml" Id="R9cc839e0759b462b" /><Relationship Type="http://schemas.openxmlformats.org/officeDocument/2006/relationships/slide" Target="/ppt/slides/slide9.xml" Id="R68fc543330a04f69" /><Relationship Type="http://schemas.openxmlformats.org/officeDocument/2006/relationships/slide" Target="/ppt/slides/slide10.xml" Id="R255ce3fe83464f88" /><Relationship Type="http://schemas.openxmlformats.org/officeDocument/2006/relationships/slide" Target="/ppt/slides/slide11.xml" Id="Rd573b89d192b40ae" /><Relationship Type="http://schemas.openxmlformats.org/officeDocument/2006/relationships/slide" Target="/ppt/slides/slide12.xml" Id="Re8396769d6f240ae" /><Relationship Type="http://schemas.openxmlformats.org/officeDocument/2006/relationships/slide" Target="/ppt/slides/slide13.xml" Id="R32029e1ae7534d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d31e79648a4f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b11349dc4e14740" /><Relationship Type="http://schemas.openxmlformats.org/officeDocument/2006/relationships/notesMaster" Target="/ppt/notesMasters/notesMaster1.xml" Id="R2e093651f36a40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23c9615c924a90" /><Relationship Type="http://schemas.openxmlformats.org/officeDocument/2006/relationships/notesMaster" Target="/ppt/notesMasters/notesMaster1.xml" Id="Rd3591e445fe14a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c75209c6ee49fd" /><Relationship Type="http://schemas.openxmlformats.org/officeDocument/2006/relationships/notesMaster" Target="/ppt/notesMasters/notesMaster1.xml" Id="R8679a13f40ea4e6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cc8d3eceb64dc5" /><Relationship Type="http://schemas.openxmlformats.org/officeDocument/2006/relationships/notesMaster" Target="/ppt/notesMasters/notesMaster1.xml" Id="R71e887c2eee0479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70ff66e6ea4957" /><Relationship Type="http://schemas.openxmlformats.org/officeDocument/2006/relationships/notesMaster" Target="/ppt/notesMasters/notesMaster1.xml" Id="R14c9c52ed550419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2fca77c161449e" /><Relationship Type="http://schemas.openxmlformats.org/officeDocument/2006/relationships/notesMaster" Target="/ppt/notesMasters/notesMaster1.xml" Id="Rf691b17156d2482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920a9903dec4e4a" /><Relationship Type="http://schemas.openxmlformats.org/officeDocument/2006/relationships/notesMaster" Target="/ppt/notesMasters/notesMaster1.xml" Id="Rc1cb6969ecea43c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0f76268ac4d412f" /><Relationship Type="http://schemas.openxmlformats.org/officeDocument/2006/relationships/notesMaster" Target="/ppt/notesMasters/notesMaster1.xml" Id="Rc9389ad0f05c49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ef452320574825" /><Relationship Type="http://schemas.openxmlformats.org/officeDocument/2006/relationships/notesMaster" Target="/ppt/notesMasters/notesMaster1.xml" Id="Rbeea3e257a084e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97be088cf1a4034" /><Relationship Type="http://schemas.openxmlformats.org/officeDocument/2006/relationships/notesMaster" Target="/ppt/notesMasters/notesMaster1.xml" Id="R25a3eada306b4e0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2bec43211a64057" /><Relationship Type="http://schemas.openxmlformats.org/officeDocument/2006/relationships/notesMaster" Target="/ppt/notesMasters/notesMaster1.xml" Id="R177e56ac53cd433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6a020efa2984f3f" /><Relationship Type="http://schemas.openxmlformats.org/officeDocument/2006/relationships/notesMaster" Target="/ppt/notesMasters/notesMaster1.xml" Id="R7371a553e3e54eb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40daef17cdc4074" /><Relationship Type="http://schemas.openxmlformats.org/officeDocument/2006/relationships/notesMaster" Target="/ppt/notesMasters/notesMaster1.xml" Id="Re4d3334da16a4e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20b4167077488f" /><Relationship Type="http://schemas.openxmlformats.org/officeDocument/2006/relationships/image" Target="/ppt/media/image.png" Id="R6b287f64b27b463a" /><Relationship Type="http://schemas.openxmlformats.org/officeDocument/2006/relationships/image" Target="/ppt/media/image2.png" Id="R0faeb04d37b344d5" /><Relationship Type="http://schemas.openxmlformats.org/officeDocument/2006/relationships/image" Target="/ppt/media/image.jpeg" Id="R7f399319059c4eb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6dd6eaa7a0473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b287f64b27b463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faeb04d37b344d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99319059c4eb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611650a1e544f0" /><Relationship Type="http://schemas.openxmlformats.org/officeDocument/2006/relationships/slideLayout" Target="/ppt/slideLayouts/slideLayout1.xml" Id="Rf6c556bfa1e74e0f" /><Relationship Type="http://schemas.openxmlformats.org/officeDocument/2006/relationships/slideLayout" Target="/ppt/slideLayouts/slideLayout2.xml" Id="R3b9bde26825643c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c556bfa1e74e0f"/>
    <p:sldLayoutId xmlns:r="http://schemas.openxmlformats.org/officeDocument/2006/relationships" id="2147483650" r:id="R3b9bde26825643c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2254eaf8324f91" /><Relationship Type="http://schemas.openxmlformats.org/officeDocument/2006/relationships/notesSlide" Target="/ppt/notesSlides/notesSlide1.xml" Id="R855b0edfb0b145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6aa9cf37d8448e" /><Relationship Type="http://schemas.openxmlformats.org/officeDocument/2006/relationships/notesSlide" Target="/ppt/notesSlides/notesSlide2.xml" Id="R21d2c567ef1c44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9d128c1bb441ca" /><Relationship Type="http://schemas.openxmlformats.org/officeDocument/2006/relationships/notesSlide" Target="/ppt/notesSlides/notesSlide3.xml" Id="Rd2193742adf8406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ba049025e448ef" /><Relationship Type="http://schemas.openxmlformats.org/officeDocument/2006/relationships/notesSlide" Target="/ppt/notesSlides/notesSlide4.xml" Id="R11e8148341174ba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b2825082a547f7" /><Relationship Type="http://schemas.openxmlformats.org/officeDocument/2006/relationships/notesSlide" Target="/ppt/notesSlides/notesSlide5.xml" Id="Ra09e1681b6f34e7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d52f9b5e6b4ee3" /><Relationship Type="http://schemas.openxmlformats.org/officeDocument/2006/relationships/notesSlide" Target="/ppt/notesSlides/notesSlide6.xml" Id="R0f05d9c2426f49b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f8d5a17c614cb0" /><Relationship Type="http://schemas.openxmlformats.org/officeDocument/2006/relationships/notesSlide" Target="/ppt/notesSlides/notesSlide7.xml" Id="R2300cd13990b41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d98fa6c4e34bd9" /><Relationship Type="http://schemas.openxmlformats.org/officeDocument/2006/relationships/notesSlide" Target="/ppt/notesSlides/notesSlide8.xml" Id="Rab6221c5740d41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1f628c776747b2" /><Relationship Type="http://schemas.openxmlformats.org/officeDocument/2006/relationships/notesSlide" Target="/ppt/notesSlides/notesSlide9.xml" Id="R05f765154abc45a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92f40dcb0b46a4" /><Relationship Type="http://schemas.openxmlformats.org/officeDocument/2006/relationships/notesSlide" Target="/ppt/notesSlides/notesSlide10.xml" Id="R1ff328e97eee49e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926f960f224aa5" /><Relationship Type="http://schemas.openxmlformats.org/officeDocument/2006/relationships/notesSlide" Target="/ppt/notesSlides/notesSlide11.xml" Id="Rc6019ec502494a3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129eb74ec94994" /><Relationship Type="http://schemas.openxmlformats.org/officeDocument/2006/relationships/notesSlide" Target="/ppt/notesSlides/notesSlide12.xml" Id="R17ae7a0054c8439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428a40fdec4740" /><Relationship Type="http://schemas.openxmlformats.org/officeDocument/2006/relationships/notesSlide" Target="/ppt/notesSlides/notesSlide13.xml" Id="R56d5d301892b475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5:1  |  Psalms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大衛的詩，交與伶長。用吹的樂器。 耶和華啊，求你留心聽我的言語， 顧念我的心思！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Nehiloth, A Psalm of David. Give ear to my words, O LORD, consider my meditation.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5:2  |  Psalms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我的王我的神啊，求你垂聽我呼求的聲音！ 因為我向你祈禱。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 unto the voice of my cry, my King, and my God: for unto thee will I pray.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5:3  |  Psalms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耶和華啊，早晨你必聽我的聲音； 早晨我必向你陳明[我的心意]，並要警醒！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voice shalt thou hear in the morning, O LORD; in the morning will I direct my prayer unto thee, and will look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5:4  |  Psalms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因為你不是喜悅惡事的神， 惡人不能與你同居。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art not a God that hath pleasure in wickedness: neither shall evil dwell with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5:5  |  Psalms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狂傲人不能站在你眼前； 凡作孽的，都是你所恨惡的。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foolish shall not stand in thy sight: thou hatest all workers of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5:6  |  Psalms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說謊言的，你必滅絕； 好流人血弄詭詐的，都為耶和華所憎惡。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destroy them that speak leasing: the LORD will abhor the bloody and deceitful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5:7  |  Psalms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至於我，我必憑你豐盛的慈愛進入你的居所； 我必存敬畏你的心向你的聖殿下拜。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as for me, I will come into thy house in the multitude of thy mercy: and in thy fear will I worship toward thy holy temple.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5:8  |  Psalms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耶和華啊，求你因我的仇敵，憑你的公義引領我， 使你的道路在我面前正直。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Lead me, O LORD, in thy righteousness because of mine enemies; make thy way straight before my face.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5:9  |  Psalms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因為，他們的口中沒有誠實； 他們的心裏滿有邪惡； 他們的喉嚨是敞開的墳墓； 他們用舌頭諂媚人。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there is no faithfulness in their mouth; their inward part is very wickedness; their throat is an open sepulchre; they flatter with their tongue.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5:10  |  Psalms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神啊，求你定他們的罪！ 願他們因自己的計謀跌倒； 願你在他們許多的過犯中把他們逐出， 因為他們背叛了你。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Destroy thou them, O God; let them fall by their own counsels; cast them out in the multitude of their transgressions; for they have rebelled against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5:11  |  Psalms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凡投靠你的，願他們喜樂，時常歡呼， 因為你護庇他們； 又願那愛你名的人都靠你歡欣。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let all those that put their trust in thee rejoice: let them ever shout for joy, because thou defendest them: let them also that love thy name be joyful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5:12  |  Psalms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因為你必賜福與義人； 耶和華啊，你必用恩惠如同盾牌四面護衛他。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thou, LORD, wilt bless the righteous; with favour wilt thou compass him as with a shield.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2026-08-30T04:33:10.9460000Z</dcterms:created>
  <dcterms:modified xsi:type="dcterms:W3CDTF">2026-08-30T04:33:10.9460000Z</dcterms:modified>
</coreProperties>
</file>