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07532972da4bee" /><Relationship Type="http://schemas.openxmlformats.org/officeDocument/2006/relationships/extended-properties" Target="/docProps/app.xml" Id="Rf8e6558feaf24aaf" /><Relationship Type="http://schemas.openxmlformats.org/officeDocument/2006/relationships/officeDocument" Target="/ppt/presentation.xml" Id="Rb057625c9cdd4c8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f0560413ee3473d"/>
  </p:sldMasterIdLst>
  <p:notesMasterIdLst>
    <p:notesMasterId xmlns:r="http://schemas.openxmlformats.org/officeDocument/2006/relationships" r:id="R971b066202eb4099"/>
  </p:notesMasterIdLst>
  <p:sldIdLst>
    <p:sldId xmlns:r="http://schemas.openxmlformats.org/officeDocument/2006/relationships" id="256" r:id="R99b8f37fe3504700"/>
    <p:sldId xmlns:r="http://schemas.openxmlformats.org/officeDocument/2006/relationships" id="257" r:id="R3f7bcba2218d4308"/>
    <p:sldId xmlns:r="http://schemas.openxmlformats.org/officeDocument/2006/relationships" id="258" r:id="Rb9310fbef1d449d7"/>
    <p:sldId xmlns:r="http://schemas.openxmlformats.org/officeDocument/2006/relationships" id="259" r:id="R1a3946fcec004ed8"/>
    <p:sldId xmlns:r="http://schemas.openxmlformats.org/officeDocument/2006/relationships" id="260" r:id="R362f962c6c32473a"/>
    <p:sldId xmlns:r="http://schemas.openxmlformats.org/officeDocument/2006/relationships" id="261" r:id="R3065cd80fb3c4e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006244917b548e9" /><Relationship Type="http://schemas.openxmlformats.org/officeDocument/2006/relationships/slideMaster" Target="/ppt/slideMasters/slideMaster1.xml" Id="R0f0560413ee3473d" /><Relationship Type="http://schemas.openxmlformats.org/officeDocument/2006/relationships/notesMaster" Target="/ppt/notesMasters/notesMaster1.xml" Id="R971b066202eb4099" /><Relationship Type="http://schemas.openxmlformats.org/officeDocument/2006/relationships/presProps" Target="/ppt/presProps.xml" Id="R29ca8134f4494afc" /><Relationship Type="http://schemas.openxmlformats.org/officeDocument/2006/relationships/tableStyles" Target="/ppt/tableStyles.xml" Id="R949aa857265c4eb2" /><Relationship Type="http://schemas.openxmlformats.org/officeDocument/2006/relationships/slide" Target="/ppt/slides/slide1.xml" Id="R99b8f37fe3504700" /><Relationship Type="http://schemas.openxmlformats.org/officeDocument/2006/relationships/slide" Target="/ppt/slides/slide2.xml" Id="R3f7bcba2218d4308" /><Relationship Type="http://schemas.openxmlformats.org/officeDocument/2006/relationships/slide" Target="/ppt/slides/slide3.xml" Id="Rb9310fbef1d449d7" /><Relationship Type="http://schemas.openxmlformats.org/officeDocument/2006/relationships/slide" Target="/ppt/slides/slide4.xml" Id="R1a3946fcec004ed8" /><Relationship Type="http://schemas.openxmlformats.org/officeDocument/2006/relationships/slide" Target="/ppt/slides/slide5.xml" Id="R362f962c6c32473a" /><Relationship Type="http://schemas.openxmlformats.org/officeDocument/2006/relationships/slide" Target="/ppt/slides/slide6.xml" Id="R3065cd80fb3c4e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0d8f0c67a14b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7b31bcf1514d33" /><Relationship Type="http://schemas.openxmlformats.org/officeDocument/2006/relationships/notesMaster" Target="/ppt/notesMasters/notesMaster1.xml" Id="Ra3c1c012710b4be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5a10e8431894987" /><Relationship Type="http://schemas.openxmlformats.org/officeDocument/2006/relationships/notesMaster" Target="/ppt/notesMasters/notesMaster1.xml" Id="R40b7d5610cf147b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6f12b09bbb44c01" /><Relationship Type="http://schemas.openxmlformats.org/officeDocument/2006/relationships/notesMaster" Target="/ppt/notesMasters/notesMaster1.xml" Id="Rd5121c1777f74f7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f644782db8f4dd4" /><Relationship Type="http://schemas.openxmlformats.org/officeDocument/2006/relationships/notesMaster" Target="/ppt/notesMasters/notesMaster1.xml" Id="Rb511b96679b44e8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8f5786c3bb4677" /><Relationship Type="http://schemas.openxmlformats.org/officeDocument/2006/relationships/notesMaster" Target="/ppt/notesMasters/notesMaster1.xml" Id="Rca83979a6d6e4f5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fb5b40025214919" /><Relationship Type="http://schemas.openxmlformats.org/officeDocument/2006/relationships/notesMaster" Target="/ppt/notesMasters/notesMaster1.xml" Id="R3225f71cc29042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eef6486d934d6b" /><Relationship Type="http://schemas.openxmlformats.org/officeDocument/2006/relationships/image" Target="/ppt/media/image.png" Id="R075e9029b3054893" /><Relationship Type="http://schemas.openxmlformats.org/officeDocument/2006/relationships/image" Target="/ppt/media/image2.png" Id="Rd9dc9dc4dbab465a" /><Relationship Type="http://schemas.openxmlformats.org/officeDocument/2006/relationships/image" Target="/ppt/media/image.jpeg" Id="R7c7aa4778613451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d5ad11606e41bb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075e9029b305489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d9dc9dc4dbab465a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7aa4778613451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fc8357f6f144b6a" /><Relationship Type="http://schemas.openxmlformats.org/officeDocument/2006/relationships/slideLayout" Target="/ppt/slideLayouts/slideLayout1.xml" Id="Ra342e2a9121d4d6e" /><Relationship Type="http://schemas.openxmlformats.org/officeDocument/2006/relationships/slideLayout" Target="/ppt/slideLayouts/slideLayout2.xml" Id="Raf3372fd1f394ea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342e2a9121d4d6e"/>
    <p:sldLayoutId xmlns:r="http://schemas.openxmlformats.org/officeDocument/2006/relationships" id="2147483650" r:id="Raf3372fd1f394ea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04dc71428594c11" /><Relationship Type="http://schemas.openxmlformats.org/officeDocument/2006/relationships/notesSlide" Target="/ppt/notesSlides/notesSlide1.xml" Id="Rd1b6d20c196f49c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f861e14e3be424a" /><Relationship Type="http://schemas.openxmlformats.org/officeDocument/2006/relationships/notesSlide" Target="/ppt/notesSlides/notesSlide2.xml" Id="Rbf3ea3fc604943a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053c7cb47642b4" /><Relationship Type="http://schemas.openxmlformats.org/officeDocument/2006/relationships/notesSlide" Target="/ppt/notesSlides/notesSlide3.xml" Id="Rcd26bb79156e4cb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f90b2fa28b4b8f" /><Relationship Type="http://schemas.openxmlformats.org/officeDocument/2006/relationships/notesSlide" Target="/ppt/notesSlides/notesSlide4.xml" Id="R1b92e8c7d2b240c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f5c175d5294cb5" /><Relationship Type="http://schemas.openxmlformats.org/officeDocument/2006/relationships/notesSlide" Target="/ppt/notesSlides/notesSlide5.xml" Id="R69e8f370a70048e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5e1a56274e64f2c" /><Relationship Type="http://schemas.openxmlformats.org/officeDocument/2006/relationships/notesSlide" Target="/ppt/notesSlides/notesSlide6.xml" Id="Rd3c76c2e9152429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詩篇第127章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127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127:1  |  Psalms 127:1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所羅門上行之詩。 若不是耶和華建造房屋， 建造的人就枉然勞力； 若不是耶和華看守城池， 看守的人就枉然警醒。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 for Solomon. Except the LORD build the house, they labour in vain that build it: except the LORD keep the city, the watchman waketh but in vain.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127:2  |  Psalms 127:2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你們清晨早起，夜晚安歇， 吃勞碌得來的飯，本是枉然； 惟有耶和華所親愛的，必叫他安然睡覺。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It is vain for you to rise up early, to sit up late, to eat the bread of sorrows: for so he giveth his beloved sleep.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127:3  |  Psalms 127:3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兒女是耶和華所賜的產業； 所懷的胎是他所給的賞賜。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Lo, children are an heritage of the LORD: and the fruit of the womb is his reward.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127:4  |  Psalms 127:4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少年時[所生]的兒女 好像勇士手中的箭。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arrows are in the hand of a mighty man; so are children of the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127:5  |  Psalms 127:5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箭袋充滿的人便為有福； 他們在城門口和仇敵說話的時候， 必不至於羞愧。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Happy is the man that hath his quiver full of them: they shall not be ashamed, but they shall speak with the enemies in the gate.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2026-08-30T04:31:32.2770000Z</dcterms:created>
  <dcterms:modified xsi:type="dcterms:W3CDTF">2026-08-30T04:31:32.2770000Z</dcterms:modified>
</coreProperties>
</file>