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b34d2e2dc82487b" /><Relationship Type="http://schemas.openxmlformats.org/officeDocument/2006/relationships/extended-properties" Target="/docProps/app.xml" Id="Re9caf9d9af5547d6" /><Relationship Type="http://schemas.openxmlformats.org/officeDocument/2006/relationships/officeDocument" Target="/ppt/presentation.xml" Id="R6dd80e53f35645a3" /></Relationships>
</file>

<file path=ppt/presentation.xml><?xml version="1.0" encoding="utf-8"?>
<p:presentation xmlns:p="http://schemas.openxmlformats.org/presentationml/2006/main">
  <p:sldMasterIdLst>
    <p:sldMasterId xmlns:r="http://schemas.openxmlformats.org/officeDocument/2006/relationships" id="2147483648" r:id="R02481ca22c6140ba"/>
  </p:sldMasterIdLst>
  <p:notesMasterIdLst>
    <p:notesMasterId xmlns:r="http://schemas.openxmlformats.org/officeDocument/2006/relationships" r:id="R4adad9049bec4fd1"/>
  </p:notesMasterIdLst>
  <p:sldIdLst>
    <p:sldId xmlns:r="http://schemas.openxmlformats.org/officeDocument/2006/relationships" id="256" r:id="R354974f207ce4ead"/>
    <p:sldId xmlns:r="http://schemas.openxmlformats.org/officeDocument/2006/relationships" id="257" r:id="R2e429a76bea048af"/>
    <p:sldId xmlns:r="http://schemas.openxmlformats.org/officeDocument/2006/relationships" id="258" r:id="R7f5e604050f349ee"/>
    <p:sldId xmlns:r="http://schemas.openxmlformats.org/officeDocument/2006/relationships" id="259" r:id="R5da3b6ed41a54f37"/>
    <p:sldId xmlns:r="http://schemas.openxmlformats.org/officeDocument/2006/relationships" id="260" r:id="R12ba20f66fd24f75"/>
    <p:sldId xmlns:r="http://schemas.openxmlformats.org/officeDocument/2006/relationships" id="261" r:id="R79e3241eedf547dc"/>
    <p:sldId xmlns:r="http://schemas.openxmlformats.org/officeDocument/2006/relationships" id="262" r:id="R85008e7b39c24e44"/>
    <p:sldId xmlns:r="http://schemas.openxmlformats.org/officeDocument/2006/relationships" id="263" r:id="Rb13efd76320740d5"/>
    <p:sldId xmlns:r="http://schemas.openxmlformats.org/officeDocument/2006/relationships" id="264" r:id="R26d7ea551cf84035"/>
    <p:sldId xmlns:r="http://schemas.openxmlformats.org/officeDocument/2006/relationships" id="265" r:id="Rb0fea8e254e84ea5"/>
    <p:sldId xmlns:r="http://schemas.openxmlformats.org/officeDocument/2006/relationships" id="266" r:id="R923256e20ddf43fa"/>
    <p:sldId xmlns:r="http://schemas.openxmlformats.org/officeDocument/2006/relationships" id="267" r:id="R5e10138857264639"/>
    <p:sldId xmlns:r="http://schemas.openxmlformats.org/officeDocument/2006/relationships" id="268" r:id="Rd4f896dc53fc4f60"/>
    <p:sldId xmlns:r="http://schemas.openxmlformats.org/officeDocument/2006/relationships" id="269" r:id="R55d853566d7d4154"/>
    <p:sldId xmlns:r="http://schemas.openxmlformats.org/officeDocument/2006/relationships" id="270" r:id="Rb088424961a04c9c"/>
    <p:sldId xmlns:r="http://schemas.openxmlformats.org/officeDocument/2006/relationships" id="271" r:id="R057d979cab054e64"/>
    <p:sldId xmlns:r="http://schemas.openxmlformats.org/officeDocument/2006/relationships" id="272" r:id="R93ac986f996a4c0a"/>
    <p:sldId xmlns:r="http://schemas.openxmlformats.org/officeDocument/2006/relationships" id="273" r:id="Re9c9784b3b304d34"/>
    <p:sldId xmlns:r="http://schemas.openxmlformats.org/officeDocument/2006/relationships" id="274" r:id="R4b53f54de8374c5a"/>
    <p:sldId xmlns:r="http://schemas.openxmlformats.org/officeDocument/2006/relationships" id="275" r:id="R244da8f5c47f484c"/>
    <p:sldId xmlns:r="http://schemas.openxmlformats.org/officeDocument/2006/relationships" id="276" r:id="Ra123ea431a944b00"/>
    <p:sldId xmlns:r="http://schemas.openxmlformats.org/officeDocument/2006/relationships" id="277" r:id="R5bc95f55bfee4bc1"/>
    <p:sldId xmlns:r="http://schemas.openxmlformats.org/officeDocument/2006/relationships" id="278" r:id="R5e41c6ddc3f04c5f"/>
    <p:sldId xmlns:r="http://schemas.openxmlformats.org/officeDocument/2006/relationships" id="279" r:id="Rfc5d0a5db5bc45b5"/>
    <p:sldId xmlns:r="http://schemas.openxmlformats.org/officeDocument/2006/relationships" id="280" r:id="R6b0beb80b43f4ea2"/>
    <p:sldId xmlns:r="http://schemas.openxmlformats.org/officeDocument/2006/relationships" id="281" r:id="Rb9c65f9d45ea415d"/>
    <p:sldId xmlns:r="http://schemas.openxmlformats.org/officeDocument/2006/relationships" id="282" r:id="R10cd247e2acb424a"/>
    <p:sldId xmlns:r="http://schemas.openxmlformats.org/officeDocument/2006/relationships" id="283" r:id="R8884001e118c4614"/>
    <p:sldId xmlns:r="http://schemas.openxmlformats.org/officeDocument/2006/relationships" id="284" r:id="R546701b3265b49f9"/>
    <p:sldId xmlns:r="http://schemas.openxmlformats.org/officeDocument/2006/relationships" id="285" r:id="R9f18e0107d4945ba"/>
    <p:sldId xmlns:r="http://schemas.openxmlformats.org/officeDocument/2006/relationships" id="286" r:id="Rf33cb45e51bc4674"/>
    <p:sldId xmlns:r="http://schemas.openxmlformats.org/officeDocument/2006/relationships" id="287" r:id="Re4f0e005ce1343e2"/>
    <p:sldId xmlns:r="http://schemas.openxmlformats.org/officeDocument/2006/relationships" id="288" r:id="R7516dbaa88814745"/>
    <p:sldId xmlns:r="http://schemas.openxmlformats.org/officeDocument/2006/relationships" id="289" r:id="R451a5d106eca4972"/>
    <p:sldId xmlns:r="http://schemas.openxmlformats.org/officeDocument/2006/relationships" id="290" r:id="Rf20ed7c3b4c64dc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f04cb81db774a08" /><Relationship Type="http://schemas.openxmlformats.org/officeDocument/2006/relationships/slideMaster" Target="/ppt/slideMasters/slideMaster1.xml" Id="R02481ca22c6140ba" /><Relationship Type="http://schemas.openxmlformats.org/officeDocument/2006/relationships/notesMaster" Target="/ppt/notesMasters/notesMaster1.xml" Id="R4adad9049bec4fd1" /><Relationship Type="http://schemas.openxmlformats.org/officeDocument/2006/relationships/presProps" Target="/ppt/presProps.xml" Id="R5723f8edbf604d30" /><Relationship Type="http://schemas.openxmlformats.org/officeDocument/2006/relationships/tableStyles" Target="/ppt/tableStyles.xml" Id="R1c2ff46151574343" /><Relationship Type="http://schemas.openxmlformats.org/officeDocument/2006/relationships/slide" Target="/ppt/slides/slide1.xml" Id="R354974f207ce4ead" /><Relationship Type="http://schemas.openxmlformats.org/officeDocument/2006/relationships/slide" Target="/ppt/slides/slide2.xml" Id="R2e429a76bea048af" /><Relationship Type="http://schemas.openxmlformats.org/officeDocument/2006/relationships/slide" Target="/ppt/slides/slide3.xml" Id="R7f5e604050f349ee" /><Relationship Type="http://schemas.openxmlformats.org/officeDocument/2006/relationships/slide" Target="/ppt/slides/slide4.xml" Id="R5da3b6ed41a54f37" /><Relationship Type="http://schemas.openxmlformats.org/officeDocument/2006/relationships/slide" Target="/ppt/slides/slide5.xml" Id="R12ba20f66fd24f75" /><Relationship Type="http://schemas.openxmlformats.org/officeDocument/2006/relationships/slide" Target="/ppt/slides/slide6.xml" Id="R79e3241eedf547dc" /><Relationship Type="http://schemas.openxmlformats.org/officeDocument/2006/relationships/slide" Target="/ppt/slides/slide7.xml" Id="R85008e7b39c24e44" /><Relationship Type="http://schemas.openxmlformats.org/officeDocument/2006/relationships/slide" Target="/ppt/slides/slide8.xml" Id="Rb13efd76320740d5" /><Relationship Type="http://schemas.openxmlformats.org/officeDocument/2006/relationships/slide" Target="/ppt/slides/slide9.xml" Id="R26d7ea551cf84035" /><Relationship Type="http://schemas.openxmlformats.org/officeDocument/2006/relationships/slide" Target="/ppt/slides/slide10.xml" Id="Rb0fea8e254e84ea5" /><Relationship Type="http://schemas.openxmlformats.org/officeDocument/2006/relationships/slide" Target="/ppt/slides/slide11.xml" Id="R923256e20ddf43fa" /><Relationship Type="http://schemas.openxmlformats.org/officeDocument/2006/relationships/slide" Target="/ppt/slides/slide12.xml" Id="R5e10138857264639" /><Relationship Type="http://schemas.openxmlformats.org/officeDocument/2006/relationships/slide" Target="/ppt/slides/slide13.xml" Id="Rd4f896dc53fc4f60" /><Relationship Type="http://schemas.openxmlformats.org/officeDocument/2006/relationships/slide" Target="/ppt/slides/slide14.xml" Id="R55d853566d7d4154" /><Relationship Type="http://schemas.openxmlformats.org/officeDocument/2006/relationships/slide" Target="/ppt/slides/slide15.xml" Id="Rb088424961a04c9c" /><Relationship Type="http://schemas.openxmlformats.org/officeDocument/2006/relationships/slide" Target="/ppt/slides/slide16.xml" Id="R057d979cab054e64" /><Relationship Type="http://schemas.openxmlformats.org/officeDocument/2006/relationships/slide" Target="/ppt/slides/slide17.xml" Id="R93ac986f996a4c0a" /><Relationship Type="http://schemas.openxmlformats.org/officeDocument/2006/relationships/slide" Target="/ppt/slides/slide18.xml" Id="Re9c9784b3b304d34" /><Relationship Type="http://schemas.openxmlformats.org/officeDocument/2006/relationships/slide" Target="/ppt/slides/slide19.xml" Id="R4b53f54de8374c5a" /><Relationship Type="http://schemas.openxmlformats.org/officeDocument/2006/relationships/slide" Target="/ppt/slides/slide20.xml" Id="R244da8f5c47f484c" /><Relationship Type="http://schemas.openxmlformats.org/officeDocument/2006/relationships/slide" Target="/ppt/slides/slide21.xml" Id="Ra123ea431a944b00" /><Relationship Type="http://schemas.openxmlformats.org/officeDocument/2006/relationships/slide" Target="/ppt/slides/slide22.xml" Id="R5bc95f55bfee4bc1" /><Relationship Type="http://schemas.openxmlformats.org/officeDocument/2006/relationships/slide" Target="/ppt/slides/slide23.xml" Id="R5e41c6ddc3f04c5f" /><Relationship Type="http://schemas.openxmlformats.org/officeDocument/2006/relationships/slide" Target="/ppt/slides/slide24.xml" Id="Rfc5d0a5db5bc45b5" /><Relationship Type="http://schemas.openxmlformats.org/officeDocument/2006/relationships/slide" Target="/ppt/slides/slide25.xml" Id="R6b0beb80b43f4ea2" /><Relationship Type="http://schemas.openxmlformats.org/officeDocument/2006/relationships/slide" Target="/ppt/slides/slide26.xml" Id="Rb9c65f9d45ea415d" /><Relationship Type="http://schemas.openxmlformats.org/officeDocument/2006/relationships/slide" Target="/ppt/slides/slide27.xml" Id="R10cd247e2acb424a" /><Relationship Type="http://schemas.openxmlformats.org/officeDocument/2006/relationships/slide" Target="/ppt/slides/slide28.xml" Id="R8884001e118c4614" /><Relationship Type="http://schemas.openxmlformats.org/officeDocument/2006/relationships/slide" Target="/ppt/slides/slide29.xml" Id="R546701b3265b49f9" /><Relationship Type="http://schemas.openxmlformats.org/officeDocument/2006/relationships/slide" Target="/ppt/slides/slide30.xml" Id="R9f18e0107d4945ba" /><Relationship Type="http://schemas.openxmlformats.org/officeDocument/2006/relationships/slide" Target="/ppt/slides/slide31.xml" Id="Rf33cb45e51bc4674" /><Relationship Type="http://schemas.openxmlformats.org/officeDocument/2006/relationships/slide" Target="/ppt/slides/slide32.xml" Id="Re4f0e005ce1343e2" /><Relationship Type="http://schemas.openxmlformats.org/officeDocument/2006/relationships/slide" Target="/ppt/slides/slide33.xml" Id="R7516dbaa88814745" /><Relationship Type="http://schemas.openxmlformats.org/officeDocument/2006/relationships/slide" Target="/ppt/slides/slide34.xml" Id="R451a5d106eca4972" /><Relationship Type="http://schemas.openxmlformats.org/officeDocument/2006/relationships/slide" Target="/ppt/slides/slide35.xml" Id="Rf20ed7c3b4c64dc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cfd5679583d414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503ced937fd419b" /><Relationship Type="http://schemas.openxmlformats.org/officeDocument/2006/relationships/notesMaster" Target="/ppt/notesMasters/notesMaster1.xml" Id="R9d86225250914073" /></Relationships>
</file>

<file path=ppt/notesSlides/_rels/notesSlide2.xml.rels>&#65279;<?xml version="1.0" encoding="utf-8"?><Relationships xmlns="http://schemas.openxmlformats.org/package/2006/relationships"><Relationship Type="http://schemas.openxmlformats.org/officeDocument/2006/relationships/slide" Target="/ppt/slides/slide2.xml" Id="Rd201e52162384cec" /><Relationship Type="http://schemas.openxmlformats.org/officeDocument/2006/relationships/notesMaster" Target="/ppt/notesMasters/notesMaster1.xml" Id="R15c133ecfd504d77" /></Relationships>
</file>

<file path=ppt/notesSlides/_rels/notesSlide3.xml.rels>&#65279;<?xml version="1.0" encoding="utf-8"?><Relationships xmlns="http://schemas.openxmlformats.org/package/2006/relationships"><Relationship Type="http://schemas.openxmlformats.org/officeDocument/2006/relationships/slide" Target="/ppt/slides/slide3.xml" Id="Ra148ac3939b44b22" /><Relationship Type="http://schemas.openxmlformats.org/officeDocument/2006/relationships/notesMaster" Target="/ppt/notesMasters/notesMaster1.xml" Id="R3c8e67c061964db7" /></Relationships>
</file>

<file path=ppt/notesSlides/_rels/notesSlide4.xml.rels>&#65279;<?xml version="1.0" encoding="utf-8"?><Relationships xmlns="http://schemas.openxmlformats.org/package/2006/relationships"><Relationship Type="http://schemas.openxmlformats.org/officeDocument/2006/relationships/slide" Target="/ppt/slides/slide4.xml" Id="Re0d3c4ac045b4190" /><Relationship Type="http://schemas.openxmlformats.org/officeDocument/2006/relationships/notesMaster" Target="/ppt/notesMasters/notesMaster1.xml" Id="Rbc9755aab2b24a29" /></Relationships>
</file>

<file path=ppt/notesSlides/_rels/notesSlide5.xml.rels>&#65279;<?xml version="1.0" encoding="utf-8"?><Relationships xmlns="http://schemas.openxmlformats.org/package/2006/relationships"><Relationship Type="http://schemas.openxmlformats.org/officeDocument/2006/relationships/slide" Target="/ppt/slides/slide5.xml" Id="R73e507673fef4c32" /><Relationship Type="http://schemas.openxmlformats.org/officeDocument/2006/relationships/notesMaster" Target="/ppt/notesMasters/notesMaster1.xml" Id="R8afe695954384a90" /></Relationships>
</file>

<file path=ppt/notesSlides/_rels/notesSlide6.xml.rels>&#65279;<?xml version="1.0" encoding="utf-8"?><Relationships xmlns="http://schemas.openxmlformats.org/package/2006/relationships"><Relationship Type="http://schemas.openxmlformats.org/officeDocument/2006/relationships/slide" Target="/ppt/slides/slide6.xml" Id="R4d68b74b0af6447a" /><Relationship Type="http://schemas.openxmlformats.org/officeDocument/2006/relationships/notesMaster" Target="/ppt/notesMasters/notesMaster1.xml" Id="Ra3fecf4a06f442f5" /></Relationships>
</file>

<file path=ppt/notesSlides/_rels/notesSlide7.xml.rels>&#65279;<?xml version="1.0" encoding="utf-8"?><Relationships xmlns="http://schemas.openxmlformats.org/package/2006/relationships"><Relationship Type="http://schemas.openxmlformats.org/officeDocument/2006/relationships/slide" Target="/ppt/slides/slide7.xml" Id="Raa607dd18d9948f4" /><Relationship Type="http://schemas.openxmlformats.org/officeDocument/2006/relationships/notesMaster" Target="/ppt/notesMasters/notesMaster1.xml" Id="Re2cd848c868149cd" /></Relationships>
</file>

<file path=ppt/notesSlides/_rels/notesSlide8.xml.rels>&#65279;<?xml version="1.0" encoding="utf-8"?><Relationships xmlns="http://schemas.openxmlformats.org/package/2006/relationships"><Relationship Type="http://schemas.openxmlformats.org/officeDocument/2006/relationships/slide" Target="/ppt/slides/slide8.xml" Id="Rb409546a2d8b4d56" /><Relationship Type="http://schemas.openxmlformats.org/officeDocument/2006/relationships/notesMaster" Target="/ppt/notesMasters/notesMaster1.xml" Id="Rf94edfad1ba34597" /></Relationships>
</file>

<file path=ppt/notesSlides/_rels/notesSlide9.xml.rels>&#65279;<?xml version="1.0" encoding="utf-8"?><Relationships xmlns="http://schemas.openxmlformats.org/package/2006/relationships"><Relationship Type="http://schemas.openxmlformats.org/officeDocument/2006/relationships/slide" Target="/ppt/slides/slide9.xml" Id="R4c1db8987155445f" /><Relationship Type="http://schemas.openxmlformats.org/officeDocument/2006/relationships/notesMaster" Target="/ppt/notesMasters/notesMaster1.xml" Id="R8dd22a0adb9c47c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dfca065572a439c" /><Relationship Type="http://schemas.openxmlformats.org/officeDocument/2006/relationships/notesMaster" Target="/ppt/notesMasters/notesMaster1.xml" Id="R342c1896a88a4c8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4e42efbd75d4fcd" /><Relationship Type="http://schemas.openxmlformats.org/officeDocument/2006/relationships/notesMaster" Target="/ppt/notesMasters/notesMaster1.xml" Id="R1a2ecd72953a4e9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a78f09d4f494bea" /><Relationship Type="http://schemas.openxmlformats.org/officeDocument/2006/relationships/notesMaster" Target="/ppt/notesMasters/notesMaster1.xml" Id="R0b51f9c3826a4be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d354e171f694565" /><Relationship Type="http://schemas.openxmlformats.org/officeDocument/2006/relationships/notesMaster" Target="/ppt/notesMasters/notesMaster1.xml" Id="R42fd994ea92e410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26fb21f08b24664" /><Relationship Type="http://schemas.openxmlformats.org/officeDocument/2006/relationships/notesMaster" Target="/ppt/notesMasters/notesMaster1.xml" Id="R8a680050adaa421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5fcb46d7afb48a5" /><Relationship Type="http://schemas.openxmlformats.org/officeDocument/2006/relationships/notesMaster" Target="/ppt/notesMasters/notesMaster1.xml" Id="R6712bc501faf4ad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2dd16af493a40fa" /><Relationship Type="http://schemas.openxmlformats.org/officeDocument/2006/relationships/notesMaster" Target="/ppt/notesMasters/notesMaster1.xml" Id="Rf77db7c6437f4dc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05c12c6cef742a6" /><Relationship Type="http://schemas.openxmlformats.org/officeDocument/2006/relationships/notesMaster" Target="/ppt/notesMasters/notesMaster1.xml" Id="R8215140a3ef8471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fb99b7c8c194b06" /><Relationship Type="http://schemas.openxmlformats.org/officeDocument/2006/relationships/notesMaster" Target="/ppt/notesMasters/notesMaster1.xml" Id="R54fac643b4fe430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c61d75999b0473d" /><Relationship Type="http://schemas.openxmlformats.org/officeDocument/2006/relationships/notesMaster" Target="/ppt/notesMasters/notesMaster1.xml" Id="Rca515826c967419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f32230a25994724" /><Relationship Type="http://schemas.openxmlformats.org/officeDocument/2006/relationships/notesMaster" Target="/ppt/notesMasters/notesMaster1.xml" Id="Rfbcd7a6ae85349c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2c32c87a49f4ea8" /><Relationship Type="http://schemas.openxmlformats.org/officeDocument/2006/relationships/notesMaster" Target="/ppt/notesMasters/notesMaster1.xml" Id="R044469dd18c14b5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325d6aa4a164c56" /><Relationship Type="http://schemas.openxmlformats.org/officeDocument/2006/relationships/notesMaster" Target="/ppt/notesMasters/notesMaster1.xml" Id="Rd07e4324e0b54d3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ba21ee48c604eda" /><Relationship Type="http://schemas.openxmlformats.org/officeDocument/2006/relationships/notesMaster" Target="/ppt/notesMasters/notesMaster1.xml" Id="Rf015818a805a422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2bae812fe2f4eef" /><Relationship Type="http://schemas.openxmlformats.org/officeDocument/2006/relationships/notesMaster" Target="/ppt/notesMasters/notesMaster1.xml" Id="R59dddc0b8e014ac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f6baf1a6729462a" /><Relationship Type="http://schemas.openxmlformats.org/officeDocument/2006/relationships/notesMaster" Target="/ppt/notesMasters/notesMaster1.xml" Id="Ra1279d2e71aa4a9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92a1561541a4d1a" /><Relationship Type="http://schemas.openxmlformats.org/officeDocument/2006/relationships/notesMaster" Target="/ppt/notesMasters/notesMaster1.xml" Id="Rd5e85275d33940b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3efb6a65f894cb3" /><Relationship Type="http://schemas.openxmlformats.org/officeDocument/2006/relationships/notesMaster" Target="/ppt/notesMasters/notesMaster1.xml" Id="R9dd10ebf4757402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0a42194133a45db" /><Relationship Type="http://schemas.openxmlformats.org/officeDocument/2006/relationships/notesMaster" Target="/ppt/notesMasters/notesMaster1.xml" Id="Rf851025cc52f4e8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170bbd5c49b4650" /><Relationship Type="http://schemas.openxmlformats.org/officeDocument/2006/relationships/notesMaster" Target="/ppt/notesMasters/notesMaster1.xml" Id="R003c6aad3f6d45e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3c9f7221bde4447" /><Relationship Type="http://schemas.openxmlformats.org/officeDocument/2006/relationships/notesMaster" Target="/ppt/notesMasters/notesMaster1.xml" Id="Raeffdf1472be427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61bb66900bb4d87" /><Relationship Type="http://schemas.openxmlformats.org/officeDocument/2006/relationships/notesMaster" Target="/ppt/notesMasters/notesMaster1.xml" Id="R04b8efbe2838417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55f054c057c42e8" /><Relationship Type="http://schemas.openxmlformats.org/officeDocument/2006/relationships/notesMaster" Target="/ppt/notesMasters/notesMaster1.xml" Id="R8b968dc960d3475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e22d35db7d74236" /><Relationship Type="http://schemas.openxmlformats.org/officeDocument/2006/relationships/notesMaster" Target="/ppt/notesMasters/notesMaster1.xml" Id="R22f75897b4da45d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93e6958a5904801" /><Relationship Type="http://schemas.openxmlformats.org/officeDocument/2006/relationships/notesMaster" Target="/ppt/notesMasters/notesMaster1.xml" Id="R8fdf5b9a33e14cfd"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de2eecbc2804944" /><Relationship Type="http://schemas.openxmlformats.org/officeDocument/2006/relationships/notesMaster" Target="/ppt/notesMasters/notesMaster1.xml" Id="Rc12252fd55374e6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c50426e22994d25" /><Relationship Type="http://schemas.openxmlformats.org/officeDocument/2006/relationships/image" Target="/ppt/media/image.png" Id="Rc6be709073474184" /><Relationship Type="http://schemas.openxmlformats.org/officeDocument/2006/relationships/image" Target="/ppt/media/image2.png" Id="Rba7aeb85e9d04aef" /><Relationship Type="http://schemas.openxmlformats.org/officeDocument/2006/relationships/image" Target="/ppt/media/image.jpeg" Id="Rb6388023c9cf4f7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5cd904c6c1e4be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6be70907347418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a7aeb85e9d04ae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6388023c9cf4f7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6d923d348834efd" /><Relationship Type="http://schemas.openxmlformats.org/officeDocument/2006/relationships/slideLayout" Target="/ppt/slideLayouts/slideLayout1.xml" Id="Rb662e3672d3246b6" /><Relationship Type="http://schemas.openxmlformats.org/officeDocument/2006/relationships/slideLayout" Target="/ppt/slideLayouts/slideLayout2.xml" Id="R5df8a72fc4b2445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662e3672d3246b6"/>
    <p:sldLayoutId xmlns:r="http://schemas.openxmlformats.org/officeDocument/2006/relationships" id="2147483650" r:id="R5df8a72fc4b2445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c739b3760864e62" /><Relationship Type="http://schemas.openxmlformats.org/officeDocument/2006/relationships/notesSlide" Target="/ppt/notesSlides/notesSlide1.xml" Id="R79c4a88ef29b4cb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8855b87d63845e9" /><Relationship Type="http://schemas.openxmlformats.org/officeDocument/2006/relationships/notesSlide" Target="/ppt/notesSlides/notesSlide2.xml" Id="Rb062daf3ab304a1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a91bb5d503747c3" /><Relationship Type="http://schemas.openxmlformats.org/officeDocument/2006/relationships/notesSlide" Target="/ppt/notesSlides/notesSlide3.xml" Id="Rd853d63b63f84dc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2cee8412c044889" /><Relationship Type="http://schemas.openxmlformats.org/officeDocument/2006/relationships/notesSlide" Target="/ppt/notesSlides/notesSlide4.xml" Id="R5a42a19466de4b8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78ea8b63a1c4772" /><Relationship Type="http://schemas.openxmlformats.org/officeDocument/2006/relationships/notesSlide" Target="/ppt/notesSlides/notesSlide5.xml" Id="Raee3c03702ad41e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528bfa06d25412f" /><Relationship Type="http://schemas.openxmlformats.org/officeDocument/2006/relationships/notesSlide" Target="/ppt/notesSlides/notesSlide6.xml" Id="Rc57d3ce56848484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c8245e2759746d0" /><Relationship Type="http://schemas.openxmlformats.org/officeDocument/2006/relationships/notesSlide" Target="/ppt/notesSlides/notesSlide7.xml" Id="Re4ace8588e1445b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bdd2f0bd7bf48f7" /><Relationship Type="http://schemas.openxmlformats.org/officeDocument/2006/relationships/notesSlide" Target="/ppt/notesSlides/notesSlide8.xml" Id="R0538d2ea47e0409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c7b7ea87b4f48fc" /><Relationship Type="http://schemas.openxmlformats.org/officeDocument/2006/relationships/notesSlide" Target="/ppt/notesSlides/notesSlide9.xml" Id="R5ad3b3cc496e409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6e0e8d9b8644499" /><Relationship Type="http://schemas.openxmlformats.org/officeDocument/2006/relationships/notesSlide" Target="/ppt/notesSlides/notesSlide10.xml" Id="R326e1ff23f2947f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884daeaf50c4edc" /><Relationship Type="http://schemas.openxmlformats.org/officeDocument/2006/relationships/notesSlide" Target="/ppt/notesSlides/notesSlide11.xml" Id="Refecb4b4f58146e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cdd584446e34b18" /><Relationship Type="http://schemas.openxmlformats.org/officeDocument/2006/relationships/notesSlide" Target="/ppt/notesSlides/notesSlide12.xml" Id="R34360a6e0ab44c5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fe74b7a6eb5479e" /><Relationship Type="http://schemas.openxmlformats.org/officeDocument/2006/relationships/notesSlide" Target="/ppt/notesSlides/notesSlide13.xml" Id="Rf5f8fdac8648455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cb0a72375ce40f7" /><Relationship Type="http://schemas.openxmlformats.org/officeDocument/2006/relationships/notesSlide" Target="/ppt/notesSlides/notesSlide14.xml" Id="Ra6fdf45e67f34ea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bdd9f3493bd40f6" /><Relationship Type="http://schemas.openxmlformats.org/officeDocument/2006/relationships/notesSlide" Target="/ppt/notesSlides/notesSlide15.xml" Id="R1aef53d9f9f6450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27f547f0fed439c" /><Relationship Type="http://schemas.openxmlformats.org/officeDocument/2006/relationships/notesSlide" Target="/ppt/notesSlides/notesSlide16.xml" Id="R34909f5e2577496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a4a3a110fde4836" /><Relationship Type="http://schemas.openxmlformats.org/officeDocument/2006/relationships/notesSlide" Target="/ppt/notesSlides/notesSlide17.xml" Id="R843aed4afc5f45f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a97c5c9288d4160" /><Relationship Type="http://schemas.openxmlformats.org/officeDocument/2006/relationships/notesSlide" Target="/ppt/notesSlides/notesSlide18.xml" Id="Rd86b641a4706423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b27b991631e44f9" /><Relationship Type="http://schemas.openxmlformats.org/officeDocument/2006/relationships/notesSlide" Target="/ppt/notesSlides/notesSlide19.xml" Id="R931a1536bdb8425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ef63cab20224c33" /><Relationship Type="http://schemas.openxmlformats.org/officeDocument/2006/relationships/notesSlide" Target="/ppt/notesSlides/notesSlide20.xml" Id="Ra63bd2c01ad44ab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6b7552da41e4f52" /><Relationship Type="http://schemas.openxmlformats.org/officeDocument/2006/relationships/notesSlide" Target="/ppt/notesSlides/notesSlide21.xml" Id="R56b2a23a8680476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7734f4cbbf74642" /><Relationship Type="http://schemas.openxmlformats.org/officeDocument/2006/relationships/notesSlide" Target="/ppt/notesSlides/notesSlide22.xml" Id="Rc97555b0fa79468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7e04e5c2f104326" /><Relationship Type="http://schemas.openxmlformats.org/officeDocument/2006/relationships/notesSlide" Target="/ppt/notesSlides/notesSlide23.xml" Id="Rfcd96b02f0a64f9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4c7b46f76734046" /><Relationship Type="http://schemas.openxmlformats.org/officeDocument/2006/relationships/notesSlide" Target="/ppt/notesSlides/notesSlide24.xml" Id="Rf065311116d241f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ea31151b3be472b" /><Relationship Type="http://schemas.openxmlformats.org/officeDocument/2006/relationships/notesSlide" Target="/ppt/notesSlides/notesSlide25.xml" Id="Rb8ebeeb4e0c0472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5c75ed225884c86" /><Relationship Type="http://schemas.openxmlformats.org/officeDocument/2006/relationships/notesSlide" Target="/ppt/notesSlides/notesSlide26.xml" Id="Rc75752339f064c8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78582deeaf2495b" /><Relationship Type="http://schemas.openxmlformats.org/officeDocument/2006/relationships/notesSlide" Target="/ppt/notesSlides/notesSlide27.xml" Id="R69d47ffbfacc46b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c01716ac2e948da" /><Relationship Type="http://schemas.openxmlformats.org/officeDocument/2006/relationships/notesSlide" Target="/ppt/notesSlides/notesSlide28.xml" Id="Rde9c6029598d48c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2006e81442041dd" /><Relationship Type="http://schemas.openxmlformats.org/officeDocument/2006/relationships/notesSlide" Target="/ppt/notesSlides/notesSlide29.xml" Id="R4a21c0460b6b494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ae14bce987a4035" /><Relationship Type="http://schemas.openxmlformats.org/officeDocument/2006/relationships/notesSlide" Target="/ppt/notesSlides/notesSlide30.xml" Id="Ra59bf78cec16471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cc679c2798d4747" /><Relationship Type="http://schemas.openxmlformats.org/officeDocument/2006/relationships/notesSlide" Target="/ppt/notesSlides/notesSlide31.xml" Id="R6d7f16ebde19409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c7904f493104ecf" /><Relationship Type="http://schemas.openxmlformats.org/officeDocument/2006/relationships/notesSlide" Target="/ppt/notesSlides/notesSlide32.xml" Id="Rfa579364c315486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f35f376769f4117" /><Relationship Type="http://schemas.openxmlformats.org/officeDocument/2006/relationships/notesSlide" Target="/ppt/notesSlides/notesSlide33.xml" Id="R8e6b99ac8cb24cf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c765719ee6b45b7" /><Relationship Type="http://schemas.openxmlformats.org/officeDocument/2006/relationships/notesSlide" Target="/ppt/notesSlides/notesSlide34.xml" Id="Rfe8647a7c4bb478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f5d1277c53b45d8" /><Relationship Type="http://schemas.openxmlformats.org/officeDocument/2006/relationships/notesSlide" Target="/ppt/notesSlides/notesSlide35.xml" Id="R7b8c1cce22e94fb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歷代志上第27章</a:t>
            </a:r>
          </a:p>
          <a:p xmlns:a="http://schemas.openxmlformats.org/drawingml/2006/main">
            <a:pPr algn="ctr"/>
            <a:r>
              <a:rPr sz="2000">
                <a:solidFill>
                  <a:srgbClr val="FFFFFF"/>
                </a:solidFill>
                <a:latin typeface="Georgia"/>
                <a:ea typeface="Georgia"/>
                <a:cs typeface="Georgia"/>
              </a:rPr>
              <a:t>1 Chronicles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  |  1 Chronicles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以色列人的族長、千夫長、百夫長，和官長都分定班次，每班是二萬四千人，週年按月輪流，替換出入服事王。</a:t>
            </a:r>
          </a:p>
          <a:p xmlns:a="http://schemas.openxmlformats.org/drawingml/2006/main">
            <a:pPr algn="ctr">
              <a:lnSpc>
                <a:spcPct val="112000"/>
              </a:lnSpc>
              <a:buNone/>
            </a:pPr>
            <a:r>
              <a:rPr sz="1900">
                <a:solidFill>
                  <a:srgbClr val="FFFFFF"/>
                </a:solidFill>
                <a:latin typeface="Georgia"/>
                <a:ea typeface="Georgia"/>
                <a:cs typeface="Georgia"/>
              </a:rPr>
              <a:t>Now the children of Israel after their number, to wit, the chief fathers and captains of thousands and hundreds, and their officers that served the king in any matter of the courses, which came in and went out month by month throughout all the months of the year, of every course were twenty and four thousand.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  |  1 Chronicles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正月第一班的班長是撒巴第業的兒子雅朔班；他班內有二萬四千人。</a:t>
            </a:r>
          </a:p>
          <a:p xmlns:a="http://schemas.openxmlformats.org/drawingml/2006/main">
            <a:pPr algn="ctr">
              <a:lnSpc>
                <a:spcPct val="112000"/>
              </a:lnSpc>
              <a:buNone/>
            </a:pPr>
            <a:r>
              <a:rPr sz="2500">
                <a:solidFill>
                  <a:srgbClr val="FFFFFF"/>
                </a:solidFill>
                <a:latin typeface="Georgia"/>
                <a:ea typeface="Georgia"/>
                <a:cs typeface="Georgia"/>
              </a:rPr>
              <a:t>Over the first course for the first month was Jashobeam the son of Zabdiel: and in his course were twenty and four thousand.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27:3  |  1 Chronicles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他是法勒斯的子孫，統管正月[班]的一切軍長。</a:t>
            </a:r>
          </a:p>
          <a:p xmlns:a="http://schemas.openxmlformats.org/drawingml/2006/main">
            <a:pPr algn="ctr">
              <a:lnSpc>
                <a:spcPct val="112000"/>
              </a:lnSpc>
              <a:buNone/>
            </a:pPr>
            <a:r>
              <a:rPr sz="2700">
                <a:solidFill>
                  <a:srgbClr val="FFFFFF"/>
                </a:solidFill>
                <a:latin typeface="Georgia"/>
                <a:ea typeface="Georgia"/>
                <a:cs typeface="Georgia"/>
              </a:rPr>
              <a:t>Of the children of Perez was the chief of all the captains of the host for the first month.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27:4  |  1 Chronicles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二月的班長是亞哈希人朵代，還有副官密基羅；他班內有二萬四千人。</a:t>
            </a:r>
          </a:p>
          <a:p xmlns:a="http://schemas.openxmlformats.org/drawingml/2006/main">
            <a:pPr algn="ctr">
              <a:lnSpc>
                <a:spcPct val="112000"/>
              </a:lnSpc>
              <a:buNone/>
            </a:pPr>
            <a:r>
              <a:rPr sz="2300">
                <a:solidFill>
                  <a:srgbClr val="FFFFFF"/>
                </a:solidFill>
                <a:latin typeface="Georgia"/>
                <a:ea typeface="Georgia"/>
                <a:cs typeface="Georgia"/>
              </a:rPr>
              <a:t>And over the course of the second month was Dodai an Ahohite, and of his course was Mikloth also the ruler: in his course likewise were twenty and four thousand.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27:5  |  1 Chronicles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三月第三班的班長是祭司耶何耶大的兒子比拿雅；他班內有二萬四千人。</a:t>
            </a:r>
          </a:p>
          <a:p xmlns:a="http://schemas.openxmlformats.org/drawingml/2006/main">
            <a:pPr algn="ctr">
              <a:lnSpc>
                <a:spcPct val="112000"/>
              </a:lnSpc>
              <a:buNone/>
            </a:pPr>
            <a:r>
              <a:rPr sz="2300">
                <a:solidFill>
                  <a:srgbClr val="FFFFFF"/>
                </a:solidFill>
                <a:latin typeface="Georgia"/>
                <a:ea typeface="Georgia"/>
                <a:cs typeface="Georgia"/>
              </a:rPr>
              <a:t>The third captain of the host for the third month was Benaiah the son of Jehoiada, a chief priest: and in his course were twenty and four thousand.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27:6  |  1 Chronicles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這比拿雅是那三十人中的勇士，管理那三十人；他班內又有他兒子暗米薩拔。</a:t>
            </a:r>
          </a:p>
          <a:p xmlns:a="http://schemas.openxmlformats.org/drawingml/2006/main">
            <a:pPr algn="ctr">
              <a:lnSpc>
                <a:spcPct val="112000"/>
              </a:lnSpc>
              <a:buNone/>
            </a:pPr>
            <a:r>
              <a:rPr sz="2500">
                <a:solidFill>
                  <a:srgbClr val="FFFFFF"/>
                </a:solidFill>
                <a:latin typeface="Georgia"/>
                <a:ea typeface="Georgia"/>
                <a:cs typeface="Georgia"/>
              </a:rPr>
              <a:t>This is that Benaiah, who was mighty among the thirty, and above the thirty: and in his course was Ammizabad his son.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27:7  |  1 Chronicles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四月第四班的班長是約押的兄弟亞撒黑。接續他的是他兒子西巴第雅；他班內有二萬四千人。</a:t>
            </a:r>
          </a:p>
          <a:p xmlns:a="http://schemas.openxmlformats.org/drawingml/2006/main">
            <a:pPr algn="ctr">
              <a:lnSpc>
                <a:spcPct val="112000"/>
              </a:lnSpc>
              <a:buNone/>
            </a:pPr>
            <a:r>
              <a:rPr sz="2300">
                <a:solidFill>
                  <a:srgbClr val="FFFFFF"/>
                </a:solidFill>
                <a:latin typeface="Georgia"/>
                <a:ea typeface="Georgia"/>
                <a:cs typeface="Georgia"/>
              </a:rPr>
              <a:t>The fourth captain for the fourth month was Asahel the brother of Joab, and Zebadiah his son after him: and in his course were twenty and four thousand.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27:8  |  1 Chronicles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五月第五班的班長是伊斯拉人珊合；他班內有二萬四千人。</a:t>
            </a:r>
          </a:p>
          <a:p xmlns:a="http://schemas.openxmlformats.org/drawingml/2006/main">
            <a:pPr algn="ctr">
              <a:lnSpc>
                <a:spcPct val="112000"/>
              </a:lnSpc>
              <a:buNone/>
            </a:pPr>
            <a:r>
              <a:rPr sz="2500">
                <a:solidFill>
                  <a:srgbClr val="FFFFFF"/>
                </a:solidFill>
                <a:latin typeface="Georgia"/>
                <a:ea typeface="Georgia"/>
                <a:cs typeface="Georgia"/>
              </a:rPr>
              <a:t>The fifth captain for the fifth month was Shamhuth the Izrahite: and in his course were twenty and four thousand.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27:9  |  1 Chronicles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六月第六班的班長是提哥亞人益吉的兒子以拉；他班內有二萬四千人。</a:t>
            </a:r>
          </a:p>
          <a:p xmlns:a="http://schemas.openxmlformats.org/drawingml/2006/main">
            <a:pPr algn="ctr">
              <a:lnSpc>
                <a:spcPct val="112000"/>
              </a:lnSpc>
              <a:buNone/>
            </a:pPr>
            <a:r>
              <a:rPr sz="2500">
                <a:solidFill>
                  <a:srgbClr val="FFFFFF"/>
                </a:solidFill>
                <a:latin typeface="Georgia"/>
                <a:ea typeface="Georgia"/>
                <a:cs typeface="Georgia"/>
              </a:rPr>
              <a:t>The sixth captain for the sixth month was Ira the son of Ikkesh the Tekoite: and in his course were twenty and four thousand.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27:10  |  1 Chronicles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七月第七班的班長是以法蓮族比倫人希利斯；他班內有二萬四千人。</a:t>
            </a:r>
          </a:p>
          <a:p xmlns:a="http://schemas.openxmlformats.org/drawingml/2006/main">
            <a:pPr algn="ctr">
              <a:lnSpc>
                <a:spcPct val="112000"/>
              </a:lnSpc>
              <a:buNone/>
            </a:pPr>
            <a:r>
              <a:rPr sz="2300">
                <a:solidFill>
                  <a:srgbClr val="FFFFFF"/>
                </a:solidFill>
                <a:latin typeface="Georgia"/>
                <a:ea typeface="Georgia"/>
                <a:cs typeface="Georgia"/>
              </a:rPr>
              <a:t>The seventh captain for the seventh month was Helez the Pelonite, of the children of Ephraim: and in his course were twenty and four thousand.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27:11  |  1 Chronicles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八月第八班的班長是謝拉族戶沙人西比該；他班內有二萬四千人。</a:t>
            </a:r>
          </a:p>
          <a:p xmlns:a="http://schemas.openxmlformats.org/drawingml/2006/main">
            <a:pPr algn="ctr">
              <a:lnSpc>
                <a:spcPct val="112000"/>
              </a:lnSpc>
              <a:buNone/>
            </a:pPr>
            <a:r>
              <a:rPr sz="2500">
                <a:solidFill>
                  <a:srgbClr val="FFFFFF"/>
                </a:solidFill>
                <a:latin typeface="Georgia"/>
                <a:ea typeface="Georgia"/>
                <a:cs typeface="Georgia"/>
              </a:rPr>
              <a:t>The eighth captain for the eighth month was Sibbecai the Hushathite, of the Zarhites: and in his course were twenty and four thousand.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27:12  |  1 Chronicles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九月第九班的班長是便雅憫族亞拿突人亞比以謝；他班內有二萬四千人。</a:t>
            </a:r>
          </a:p>
          <a:p xmlns:a="http://schemas.openxmlformats.org/drawingml/2006/main">
            <a:pPr algn="ctr">
              <a:lnSpc>
                <a:spcPct val="112000"/>
              </a:lnSpc>
              <a:buNone/>
            </a:pPr>
            <a:r>
              <a:rPr sz="2500">
                <a:solidFill>
                  <a:srgbClr val="FFFFFF"/>
                </a:solidFill>
                <a:latin typeface="Georgia"/>
                <a:ea typeface="Georgia"/>
                <a:cs typeface="Georgia"/>
              </a:rPr>
              <a:t>The ninth captain for the ninth month was Abi-ezer the Anetothite, of the Benjamites: and in his course were twenty and four thousand.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27:13  |  1 Chronicles 27:13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十月第十班的班長是謝拉族尼陀法人瑪哈萊；他班內有二萬四千人。</a:t>
            </a:r>
          </a:p>
          <a:p xmlns:a="http://schemas.openxmlformats.org/drawingml/2006/main">
            <a:pPr algn="ctr">
              <a:lnSpc>
                <a:spcPct val="112000"/>
              </a:lnSpc>
              <a:buNone/>
            </a:pPr>
            <a:r>
              <a:rPr sz="2500">
                <a:solidFill>
                  <a:srgbClr val="FFFFFF"/>
                </a:solidFill>
                <a:latin typeface="Georgia"/>
                <a:ea typeface="Georgia"/>
                <a:cs typeface="Georgia"/>
              </a:rPr>
              <a:t>The tenth captain for the tenth month was Maharai the Netophathite, of the Zarhites: and in his course were twenty and four thousand.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27:14  |  1 Chronicles 27:14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十一月第十一班的班長是以法蓮族比拉頓人比拿雅；他班內有二萬四千人。</a:t>
            </a:r>
          </a:p>
          <a:p xmlns:a="http://schemas.openxmlformats.org/drawingml/2006/main">
            <a:pPr algn="ctr">
              <a:lnSpc>
                <a:spcPct val="112000"/>
              </a:lnSpc>
              <a:buNone/>
            </a:pPr>
            <a:r>
              <a:rPr sz="2300">
                <a:solidFill>
                  <a:srgbClr val="FFFFFF"/>
                </a:solidFill>
                <a:latin typeface="Georgia"/>
                <a:ea typeface="Georgia"/>
                <a:cs typeface="Georgia"/>
              </a:rPr>
              <a:t>The eleventh captain for the eleventh month was Benaiah the Pirathonite, of the children of Ephraim: and in his course were twenty and four thousand.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27:15  |  1 Chronicles 27:15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十二月第十二班的班長是俄陀聶族尼陀法人黑玳；他班內有二萬四千人。</a:t>
            </a:r>
          </a:p>
          <a:p xmlns:a="http://schemas.openxmlformats.org/drawingml/2006/main">
            <a:pPr algn="ctr">
              <a:lnSpc>
                <a:spcPct val="112000"/>
              </a:lnSpc>
              <a:buNone/>
            </a:pPr>
            <a:r>
              <a:rPr sz="2500">
                <a:solidFill>
                  <a:srgbClr val="FFFFFF"/>
                </a:solidFill>
                <a:latin typeface="Georgia"/>
                <a:ea typeface="Georgia"/>
                <a:cs typeface="Georgia"/>
              </a:rPr>
              <a:t>The twelfth captain for the twelfth month was Heldai the Netophathite, of Othniel: and in his course were twenty and four thousand.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27:16  |  1 Chronicles 27:16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管理以色列眾支派的記在下面：管呂便人的是細基利的兒子以利以謝；管西緬人的是瑪迦的兒子示法提雅；</a:t>
            </a:r>
          </a:p>
          <a:p xmlns:a="http://schemas.openxmlformats.org/drawingml/2006/main">
            <a:pPr algn="ctr">
              <a:lnSpc>
                <a:spcPct val="112000"/>
              </a:lnSpc>
              <a:buNone/>
            </a:pPr>
            <a:r>
              <a:rPr sz="2300">
                <a:solidFill>
                  <a:srgbClr val="FFFFFF"/>
                </a:solidFill>
                <a:latin typeface="Georgia"/>
                <a:ea typeface="Georgia"/>
                <a:cs typeface="Georgia"/>
              </a:rPr>
              <a:t>Furthermore over the tribes of Israel: the ruler of the Reubenites was Eliezer the son of Zichri: of the Simeonites, Shephatiah the son of Maachah: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27:17  |  1 Chronicles 27:17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管利未人的是基母利的兒子哈沙比雅；管亞倫子孫的是撒督；</a:t>
            </a:r>
          </a:p>
          <a:p xmlns:a="http://schemas.openxmlformats.org/drawingml/2006/main">
            <a:pPr algn="ctr">
              <a:lnSpc>
                <a:spcPct val="112000"/>
              </a:lnSpc>
              <a:buNone/>
            </a:pPr>
            <a:r>
              <a:rPr sz="2700">
                <a:solidFill>
                  <a:srgbClr val="FFFFFF"/>
                </a:solidFill>
                <a:latin typeface="Georgia"/>
                <a:ea typeface="Georgia"/>
                <a:cs typeface="Georgia"/>
              </a:rPr>
              <a:t>Of the Levites, Hashabiah the son of Kemuel: of the Aaronites, Zadok:</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27:18  |  1 Chronicles 27:18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管猶大人的是大衛的一個哥哥以利戶；管以薩迦人的是米迦勒的兒子暗利；</a:t>
            </a:r>
          </a:p>
          <a:p xmlns:a="http://schemas.openxmlformats.org/drawingml/2006/main">
            <a:pPr algn="ctr">
              <a:lnSpc>
                <a:spcPct val="112000"/>
              </a:lnSpc>
              <a:buNone/>
            </a:pPr>
            <a:r>
              <a:rPr sz="2700">
                <a:solidFill>
                  <a:srgbClr val="FFFFFF"/>
                </a:solidFill>
                <a:latin typeface="Georgia"/>
                <a:ea typeface="Georgia"/>
                <a:cs typeface="Georgia"/>
              </a:rPr>
              <a:t>Of Judah, Elihu, one of the brethren of David: of Issachar, Omri the son of Michael: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27:19  |  1 Chronicles 27:19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管西布倫人的是俄巴第雅的兒子伊施瑪雅；管拿弗他利人的是亞斯列的兒子耶利摩；</a:t>
            </a:r>
          </a:p>
          <a:p xmlns:a="http://schemas.openxmlformats.org/drawingml/2006/main">
            <a:pPr algn="ctr">
              <a:lnSpc>
                <a:spcPct val="112000"/>
              </a:lnSpc>
              <a:buNone/>
            </a:pPr>
            <a:r>
              <a:rPr sz="2700">
                <a:solidFill>
                  <a:srgbClr val="FFFFFF"/>
                </a:solidFill>
                <a:latin typeface="Georgia"/>
                <a:ea typeface="Georgia"/>
                <a:cs typeface="Georgia"/>
              </a:rPr>
              <a:t>Of Zebulun, Ishmaiah the son of Obadiah: of Naphtali, Jerimoth the son of Azriel: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27:20  |  1 Chronicles 27:20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管以法蓮人的是阿撒細雅的兒子何細亞；管瑪拿西半支派的是毗大雅的兒子約珥；</a:t>
            </a:r>
          </a:p>
          <a:p xmlns:a="http://schemas.openxmlformats.org/drawingml/2006/main">
            <a:pPr algn="ctr">
              <a:lnSpc>
                <a:spcPct val="112000"/>
              </a:lnSpc>
              <a:buNone/>
            </a:pPr>
            <a:r>
              <a:rPr sz="2500">
                <a:solidFill>
                  <a:srgbClr val="FFFFFF"/>
                </a:solidFill>
                <a:latin typeface="Georgia"/>
                <a:ea typeface="Georgia"/>
                <a:cs typeface="Georgia"/>
              </a:rPr>
              <a:t>Of the children of Ephraim, Hoshea the son of Azaziah: of the half tribe of Manasseh, Joel the son of Pedaiah: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27:21  |  1 Chronicles 27:21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管基列地瑪拿西那半支派的是撒迦利亞的兒子易多；管便雅憫人的是押尼珥的兒子雅西業；</a:t>
            </a:r>
          </a:p>
          <a:p xmlns:a="http://schemas.openxmlformats.org/drawingml/2006/main">
            <a:pPr algn="ctr">
              <a:lnSpc>
                <a:spcPct val="112000"/>
              </a:lnSpc>
              <a:buNone/>
            </a:pPr>
            <a:r>
              <a:rPr sz="2500">
                <a:solidFill>
                  <a:srgbClr val="FFFFFF"/>
                </a:solidFill>
                <a:latin typeface="Georgia"/>
                <a:ea typeface="Georgia"/>
                <a:cs typeface="Georgia"/>
              </a:rPr>
              <a:t>Of the half tribe of Manasseh in Gilead, Iddo the son of Zechariah: of Benjamin, Jaasiel the son of Abner: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27:22  |  1 Chronicles 27:22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管但人的是耶羅罕的兒子亞薩列。以上是以色列眾支派的首領。</a:t>
            </a:r>
          </a:p>
          <a:p xmlns:a="http://schemas.openxmlformats.org/drawingml/2006/main">
            <a:pPr algn="ctr">
              <a:lnSpc>
                <a:spcPct val="112000"/>
              </a:lnSpc>
              <a:buNone/>
            </a:pPr>
            <a:r>
              <a:rPr sz="2700">
                <a:solidFill>
                  <a:srgbClr val="FFFFFF"/>
                </a:solidFill>
                <a:latin typeface="Georgia"/>
                <a:ea typeface="Georgia"/>
                <a:cs typeface="Georgia"/>
              </a:rPr>
              <a:t>Of Dan, Azareel the son of Jeroham. These were the princes of the tribes of Israel.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27:23  |  1 Chronicles 27:23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以色列人二十歲以內的，大衛沒有記其數目；因耶和華曾應許說，必加增以色列人如天上的星那樣多。</a:t>
            </a:r>
          </a:p>
          <a:p xmlns:a="http://schemas.openxmlformats.org/drawingml/2006/main">
            <a:pPr algn="ctr">
              <a:lnSpc>
                <a:spcPct val="112000"/>
              </a:lnSpc>
              <a:buNone/>
            </a:pPr>
            <a:r>
              <a:rPr sz="2300">
                <a:solidFill>
                  <a:srgbClr val="FFFFFF"/>
                </a:solidFill>
                <a:latin typeface="Georgia"/>
                <a:ea typeface="Georgia"/>
                <a:cs typeface="Georgia"/>
              </a:rPr>
              <a:t>But David took not the number of them from twenty years old and under: because the LORD had said he would increase Israel like to the stars of the heavens.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27:24  |  1 Chronicles 27:24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洗魯雅的兒子約押動手數點，當時[耶和華]的烈怒臨到以色列人；因此，沒有點完，數目也沒有寫在大衛王記上。</a:t>
            </a:r>
          </a:p>
          <a:p xmlns:a="http://schemas.openxmlformats.org/drawingml/2006/main">
            <a:pPr algn="ctr">
              <a:lnSpc>
                <a:spcPct val="112000"/>
              </a:lnSpc>
              <a:buNone/>
            </a:pPr>
            <a:r>
              <a:rPr sz="2100">
                <a:solidFill>
                  <a:srgbClr val="FFFFFF"/>
                </a:solidFill>
                <a:latin typeface="Georgia"/>
                <a:ea typeface="Georgia"/>
                <a:cs typeface="Georgia"/>
              </a:rPr>
              <a:t>Joab the son of Zeruiah began to number, but he finished not, because there fell wrath for it against Israel; neither was the number put in the account of the chronicles of king David.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27:25  |  1 Chronicles 27:25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掌管王府庫的是亞疊的兒子押斯馬威。掌管田野城邑村莊保障之倉庫的是烏西雅的兒子約拿單。</a:t>
            </a:r>
          </a:p>
          <a:p xmlns:a="http://schemas.openxmlformats.org/drawingml/2006/main">
            <a:pPr algn="ctr">
              <a:lnSpc>
                <a:spcPct val="112000"/>
              </a:lnSpc>
              <a:buNone/>
            </a:pPr>
            <a:r>
              <a:rPr sz="2100">
                <a:solidFill>
                  <a:srgbClr val="FFFFFF"/>
                </a:solidFill>
                <a:latin typeface="Georgia"/>
                <a:ea typeface="Georgia"/>
                <a:cs typeface="Georgia"/>
              </a:rPr>
              <a:t>And over the king’s treasures was Azmaveth the son of Adiel: and over the storehouses in the fields, in the cities, and in the villages, and in the castles, was Jehonathan the son of Uzziah: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27:26  |  1 Chronicles 27:26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掌管耕田種地的是基綠的兒子以斯利。</a:t>
            </a:r>
          </a:p>
          <a:p xmlns:a="http://schemas.openxmlformats.org/drawingml/2006/main">
            <a:pPr algn="ctr">
              <a:lnSpc>
                <a:spcPct val="112000"/>
              </a:lnSpc>
              <a:buNone/>
            </a:pPr>
            <a:r>
              <a:rPr sz="2700">
                <a:solidFill>
                  <a:srgbClr val="FFFFFF"/>
                </a:solidFill>
                <a:latin typeface="Georgia"/>
                <a:ea typeface="Georgia"/>
                <a:cs typeface="Georgia"/>
              </a:rPr>
              <a:t>And over them that did the work of the field for tillage of the ground was Ezri the son of Chelub:</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27:27  |  1 Chronicles 27:27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掌管葡萄園的是拉瑪人示每。掌管葡萄園酒窖的是實弗米人撒巴底。</a:t>
            </a:r>
          </a:p>
          <a:p xmlns:a="http://schemas.openxmlformats.org/drawingml/2006/main">
            <a:pPr algn="ctr">
              <a:lnSpc>
                <a:spcPct val="112000"/>
              </a:lnSpc>
              <a:buNone/>
            </a:pPr>
            <a:r>
              <a:rPr sz="2500">
                <a:solidFill>
                  <a:srgbClr val="FFFFFF"/>
                </a:solidFill>
                <a:latin typeface="Georgia"/>
                <a:ea typeface="Georgia"/>
                <a:cs typeface="Georgia"/>
              </a:rPr>
              <a:t>And over the vineyards was Shimei the Ramathite: over the increase of the vineyards for the wine cellars was Zabdi the Shiphmite: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27:28  |  1 Chronicles 27:28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掌管高原橄欖樹和桑樹的是基第利人巴勒‧哈南。掌管油庫的是約阿施。</a:t>
            </a:r>
          </a:p>
          <a:p xmlns:a="http://schemas.openxmlformats.org/drawingml/2006/main">
            <a:pPr algn="ctr">
              <a:lnSpc>
                <a:spcPct val="112000"/>
              </a:lnSpc>
              <a:buNone/>
            </a:pPr>
            <a:r>
              <a:rPr sz="2300">
                <a:solidFill>
                  <a:srgbClr val="FFFFFF"/>
                </a:solidFill>
                <a:latin typeface="Georgia"/>
                <a:ea typeface="Georgia"/>
                <a:cs typeface="Georgia"/>
              </a:rPr>
              <a:t>And over the olive trees and the sycomore trees that were in the low plains was Baal-hanan the Gederite: and over the cellars of oil was Joash: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27:29  |  1 Chronicles 27:29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掌管沙崙牧放牛群的是沙崙人施提賚。掌管山谷牧養牛群的是亞第賚的兒子沙法。</a:t>
            </a:r>
          </a:p>
          <a:p xmlns:a="http://schemas.openxmlformats.org/drawingml/2006/main">
            <a:pPr algn="ctr">
              <a:lnSpc>
                <a:spcPct val="112000"/>
              </a:lnSpc>
              <a:buNone/>
            </a:pPr>
            <a:r>
              <a:rPr sz="2500">
                <a:solidFill>
                  <a:srgbClr val="FFFFFF"/>
                </a:solidFill>
                <a:latin typeface="Georgia"/>
                <a:ea typeface="Georgia"/>
                <a:cs typeface="Georgia"/>
              </a:rPr>
              <a:t>And over the herds that fed in Sharon was Shitrai the Sharonite: and over the herds that were in the valleys was Shaphat the son of Adlai:</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27:30  |  1 Chronicles 27:30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掌管駝[群]的是以實瑪利人阿比勒。掌管驢[群]的是米崙人耶希底亞。掌管羊群的是夏甲人雅悉。</a:t>
            </a:r>
          </a:p>
          <a:p xmlns:a="http://schemas.openxmlformats.org/drawingml/2006/main">
            <a:pPr algn="ctr">
              <a:lnSpc>
                <a:spcPct val="112000"/>
              </a:lnSpc>
              <a:buNone/>
            </a:pPr>
            <a:r>
              <a:rPr sz="2700">
                <a:solidFill>
                  <a:srgbClr val="FFFFFF"/>
                </a:solidFill>
                <a:latin typeface="Georgia"/>
                <a:ea typeface="Georgia"/>
                <a:cs typeface="Georgia"/>
              </a:rPr>
              <a:t>Over the camels also was Obil the Ishmaelite: and over the asses was Jehdeiah the Meronothite: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27:31  |  1 Chronicles 27:31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這都是給大衛王掌管產業的。</a:t>
            </a:r>
          </a:p>
          <a:p xmlns:a="http://schemas.openxmlformats.org/drawingml/2006/main">
            <a:pPr algn="ctr">
              <a:lnSpc>
                <a:spcPct val="112000"/>
              </a:lnSpc>
              <a:buNone/>
            </a:pPr>
            <a:r>
              <a:rPr sz="2500">
                <a:solidFill>
                  <a:srgbClr val="FFFFFF"/>
                </a:solidFill>
                <a:latin typeface="Georgia"/>
                <a:ea typeface="Georgia"/>
                <a:cs typeface="Georgia"/>
              </a:rPr>
              <a:t>And over the flocks was Jaziz the Hagerite. All these were the rulers of the substance which was king David’s.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27:32  |  1 Chronicles 27:32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大衛的叔叔約拿單作謀士；這人有智慧，又作書記。哈摩尼的兒子耶歇作王眾子的師傅。</a:t>
            </a:r>
          </a:p>
          <a:p xmlns:a="http://schemas.openxmlformats.org/drawingml/2006/main">
            <a:pPr algn="ctr">
              <a:lnSpc>
                <a:spcPct val="112000"/>
              </a:lnSpc>
              <a:buNone/>
            </a:pPr>
            <a:r>
              <a:rPr sz="2500">
                <a:solidFill>
                  <a:srgbClr val="FFFFFF"/>
                </a:solidFill>
                <a:latin typeface="Georgia"/>
                <a:ea typeface="Georgia"/>
                <a:cs typeface="Georgia"/>
              </a:rPr>
              <a:t>Also Jonathan David’s uncle was a counsellor, a wise man, and a scribe: and Jehiel the son of Hachmoni was with the king’s sons: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27:33  |  1 Chronicles 27:33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亞希多弗也作王的謀士。亞基人戶篩作王的陪伴。</a:t>
            </a:r>
          </a:p>
          <a:p xmlns:a="http://schemas.openxmlformats.org/drawingml/2006/main">
            <a:pPr algn="ctr">
              <a:lnSpc>
                <a:spcPct val="112000"/>
              </a:lnSpc>
              <a:buNone/>
            </a:pPr>
            <a:r>
              <a:rPr sz="2700">
                <a:solidFill>
                  <a:srgbClr val="FFFFFF"/>
                </a:solidFill>
                <a:latin typeface="Georgia"/>
                <a:ea typeface="Georgia"/>
                <a:cs typeface="Georgia"/>
              </a:rPr>
              <a:t>And Ahithophel was the king’s counsellor: and Hushai the Archite was the king’s companion: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27:34  |  1 Chronicles 27:34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亞希多弗之後，有比拿雅的兒子耶何耶大和亞比亞他接續他[作謀士]。約押作王的元帥。</a:t>
            </a:r>
          </a:p>
          <a:p xmlns:a="http://schemas.openxmlformats.org/drawingml/2006/main">
            <a:pPr algn="ctr">
              <a:lnSpc>
                <a:spcPct val="112000"/>
              </a:lnSpc>
              <a:buNone/>
            </a:pPr>
            <a:r>
              <a:rPr sz="2500">
                <a:solidFill>
                  <a:srgbClr val="FFFFFF"/>
                </a:solidFill>
                <a:latin typeface="Georgia"/>
                <a:ea typeface="Georgia"/>
                <a:cs typeface="Georgia"/>
              </a:rPr>
              <a:t>And after Ahithophel was Jehoiada the son of Benaiah, and Abiathar: and the general of the king’s army was Joab.</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2026-08-26T10:22:31.5700000Z</dcterms:created>
  <dcterms:modified xsi:type="dcterms:W3CDTF">2026-08-26T10:22:31.5700000Z</dcterms:modified>
</coreProperties>
</file>