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5e26ab4bf2742b2" /><Relationship Type="http://schemas.openxmlformats.org/officeDocument/2006/relationships/extended-properties" Target="/docProps/app.xml" Id="Raad8b4a7d08e4c18" /><Relationship Type="http://schemas.openxmlformats.org/officeDocument/2006/relationships/officeDocument" Target="/ppt/presentation.xml" Id="Re37b6d026c62498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9f9aa40fcb34c8b"/>
  </p:sldMasterIdLst>
  <p:notesMasterIdLst>
    <p:notesMasterId xmlns:r="http://schemas.openxmlformats.org/officeDocument/2006/relationships" r:id="Raae14c66cf614e27"/>
  </p:notesMasterIdLst>
  <p:sldIdLst>
    <p:sldId xmlns:r="http://schemas.openxmlformats.org/officeDocument/2006/relationships" id="256" r:id="R3815b98697634518"/>
    <p:sldId xmlns:r="http://schemas.openxmlformats.org/officeDocument/2006/relationships" id="257" r:id="Rdce4c36515514a47"/>
    <p:sldId xmlns:r="http://schemas.openxmlformats.org/officeDocument/2006/relationships" id="258" r:id="R16a4420d3b4146ec"/>
    <p:sldId xmlns:r="http://schemas.openxmlformats.org/officeDocument/2006/relationships" id="259" r:id="R65d82157242e4a2a"/>
    <p:sldId xmlns:r="http://schemas.openxmlformats.org/officeDocument/2006/relationships" id="260" r:id="R26af2672b88e4cb5"/>
    <p:sldId xmlns:r="http://schemas.openxmlformats.org/officeDocument/2006/relationships" id="261" r:id="R982b7b948bbf47e5"/>
    <p:sldId xmlns:r="http://schemas.openxmlformats.org/officeDocument/2006/relationships" id="262" r:id="R8bef971e596945a9"/>
    <p:sldId xmlns:r="http://schemas.openxmlformats.org/officeDocument/2006/relationships" id="263" r:id="R34708f7d7c614261"/>
    <p:sldId xmlns:r="http://schemas.openxmlformats.org/officeDocument/2006/relationships" id="264" r:id="R68c002de97f94527"/>
    <p:sldId xmlns:r="http://schemas.openxmlformats.org/officeDocument/2006/relationships" id="265" r:id="R35f0a80ecf214be9"/>
    <p:sldId xmlns:r="http://schemas.openxmlformats.org/officeDocument/2006/relationships" id="266" r:id="Ra0af23a7e67343af"/>
    <p:sldId xmlns:r="http://schemas.openxmlformats.org/officeDocument/2006/relationships" id="267" r:id="R3ce97f08c0814d0c"/>
    <p:sldId xmlns:r="http://schemas.openxmlformats.org/officeDocument/2006/relationships" id="268" r:id="R3f339e5aac0b4786"/>
    <p:sldId xmlns:r="http://schemas.openxmlformats.org/officeDocument/2006/relationships" id="269" r:id="R62befc1742054d0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cabe177336f4ef7" /><Relationship Type="http://schemas.openxmlformats.org/officeDocument/2006/relationships/slideMaster" Target="/ppt/slideMasters/slideMaster1.xml" Id="R89f9aa40fcb34c8b" /><Relationship Type="http://schemas.openxmlformats.org/officeDocument/2006/relationships/notesMaster" Target="/ppt/notesMasters/notesMaster1.xml" Id="Raae14c66cf614e27" /><Relationship Type="http://schemas.openxmlformats.org/officeDocument/2006/relationships/presProps" Target="/ppt/presProps.xml" Id="Ref29084986c34548" /><Relationship Type="http://schemas.openxmlformats.org/officeDocument/2006/relationships/tableStyles" Target="/ppt/tableStyles.xml" Id="Ra562fe765a2648b3" /><Relationship Type="http://schemas.openxmlformats.org/officeDocument/2006/relationships/slide" Target="/ppt/slides/slide1.xml" Id="R3815b98697634518" /><Relationship Type="http://schemas.openxmlformats.org/officeDocument/2006/relationships/slide" Target="/ppt/slides/slide2.xml" Id="Rdce4c36515514a47" /><Relationship Type="http://schemas.openxmlformats.org/officeDocument/2006/relationships/slide" Target="/ppt/slides/slide3.xml" Id="R16a4420d3b4146ec" /><Relationship Type="http://schemas.openxmlformats.org/officeDocument/2006/relationships/slide" Target="/ppt/slides/slide4.xml" Id="R65d82157242e4a2a" /><Relationship Type="http://schemas.openxmlformats.org/officeDocument/2006/relationships/slide" Target="/ppt/slides/slide5.xml" Id="R26af2672b88e4cb5" /><Relationship Type="http://schemas.openxmlformats.org/officeDocument/2006/relationships/slide" Target="/ppt/slides/slide6.xml" Id="R982b7b948bbf47e5" /><Relationship Type="http://schemas.openxmlformats.org/officeDocument/2006/relationships/slide" Target="/ppt/slides/slide7.xml" Id="R8bef971e596945a9" /><Relationship Type="http://schemas.openxmlformats.org/officeDocument/2006/relationships/slide" Target="/ppt/slides/slide8.xml" Id="R34708f7d7c614261" /><Relationship Type="http://schemas.openxmlformats.org/officeDocument/2006/relationships/slide" Target="/ppt/slides/slide9.xml" Id="R68c002de97f94527" /><Relationship Type="http://schemas.openxmlformats.org/officeDocument/2006/relationships/slide" Target="/ppt/slides/slide10.xml" Id="R35f0a80ecf214be9" /><Relationship Type="http://schemas.openxmlformats.org/officeDocument/2006/relationships/slide" Target="/ppt/slides/slide11.xml" Id="Ra0af23a7e67343af" /><Relationship Type="http://schemas.openxmlformats.org/officeDocument/2006/relationships/slide" Target="/ppt/slides/slide12.xml" Id="R3ce97f08c0814d0c" /><Relationship Type="http://schemas.openxmlformats.org/officeDocument/2006/relationships/slide" Target="/ppt/slides/slide13.xml" Id="R3f339e5aac0b4786" /><Relationship Type="http://schemas.openxmlformats.org/officeDocument/2006/relationships/slide" Target="/ppt/slides/slide14.xml" Id="R62befc1742054d0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03d1fb7d42e4ed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b2bd56d3072454d" /><Relationship Type="http://schemas.openxmlformats.org/officeDocument/2006/relationships/notesMaster" Target="/ppt/notesMasters/notesMaster1.xml" Id="Recb92c2f9b294b4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165616661d044bd" /><Relationship Type="http://schemas.openxmlformats.org/officeDocument/2006/relationships/notesMaster" Target="/ppt/notesMasters/notesMaster1.xml" Id="Rbee9c74d39b14ec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071bf6949ee4391" /><Relationship Type="http://schemas.openxmlformats.org/officeDocument/2006/relationships/notesMaster" Target="/ppt/notesMasters/notesMaster1.xml" Id="R4a91a1e9724f4a4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26390ac15ee40fe" /><Relationship Type="http://schemas.openxmlformats.org/officeDocument/2006/relationships/notesMaster" Target="/ppt/notesMasters/notesMaster1.xml" Id="R95a1b219e5bc4b5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60d5bb37a1149fb" /><Relationship Type="http://schemas.openxmlformats.org/officeDocument/2006/relationships/notesMaster" Target="/ppt/notesMasters/notesMaster1.xml" Id="R29f5886be5a9470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a143bf7c89b49bc" /><Relationship Type="http://schemas.openxmlformats.org/officeDocument/2006/relationships/notesMaster" Target="/ppt/notesMasters/notesMaster1.xml" Id="R9ade6bbb1bdb478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b5fa68801aaf4f35" /><Relationship Type="http://schemas.openxmlformats.org/officeDocument/2006/relationships/notesMaster" Target="/ppt/notesMasters/notesMaster1.xml" Id="R45d0cdbe9aec478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69181237cd24ad2" /><Relationship Type="http://schemas.openxmlformats.org/officeDocument/2006/relationships/notesMaster" Target="/ppt/notesMasters/notesMaster1.xml" Id="R5a8a3ddfa03a4ee0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e3cabb33f5a4189" /><Relationship Type="http://schemas.openxmlformats.org/officeDocument/2006/relationships/notesMaster" Target="/ppt/notesMasters/notesMaster1.xml" Id="R2aeaeaff968f46a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43650d4e0444f8b" /><Relationship Type="http://schemas.openxmlformats.org/officeDocument/2006/relationships/notesMaster" Target="/ppt/notesMasters/notesMaster1.xml" Id="R9c3f369b31364eb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fea6698c48a47d1" /><Relationship Type="http://schemas.openxmlformats.org/officeDocument/2006/relationships/notesMaster" Target="/ppt/notesMasters/notesMaster1.xml" Id="R6a044a0638e9488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49f0cd80bb843a2" /><Relationship Type="http://schemas.openxmlformats.org/officeDocument/2006/relationships/notesMaster" Target="/ppt/notesMasters/notesMaster1.xml" Id="Rf334d16f3f6d41a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89efbf303a4347eb" /><Relationship Type="http://schemas.openxmlformats.org/officeDocument/2006/relationships/notesMaster" Target="/ppt/notesMasters/notesMaster1.xml" Id="Ra0fdc950cf784f0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0b91a1c8e764bb7" /><Relationship Type="http://schemas.openxmlformats.org/officeDocument/2006/relationships/notesMaster" Target="/ppt/notesMasters/notesMaster1.xml" Id="Re64b16cd0dbb40e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b1b46b1724a469b" /><Relationship Type="http://schemas.openxmlformats.org/officeDocument/2006/relationships/image" Target="/ppt/media/image.png" Id="R17c90247dd0d43e3" /><Relationship Type="http://schemas.openxmlformats.org/officeDocument/2006/relationships/image" Target="/ppt/media/image2.png" Id="Re163317896844996" /><Relationship Type="http://schemas.openxmlformats.org/officeDocument/2006/relationships/image" Target="/ppt/media/image.jpeg" Id="Rf515bd2c62f741f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71407a94a404d6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7c90247dd0d43e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16331789684499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15bd2c62f741f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4de57b3e8094ea5" /><Relationship Type="http://schemas.openxmlformats.org/officeDocument/2006/relationships/slideLayout" Target="/ppt/slideLayouts/slideLayout1.xml" Id="R49f635c84ea8456a" /><Relationship Type="http://schemas.openxmlformats.org/officeDocument/2006/relationships/slideLayout" Target="/ppt/slideLayouts/slideLayout2.xml" Id="Rd2018fdf42d9431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9f635c84ea8456a"/>
    <p:sldLayoutId xmlns:r="http://schemas.openxmlformats.org/officeDocument/2006/relationships" id="2147483650" r:id="Rd2018fdf42d9431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c5c2ae1c684603" /><Relationship Type="http://schemas.openxmlformats.org/officeDocument/2006/relationships/notesSlide" Target="/ppt/notesSlides/notesSlide1.xml" Id="R3cd8bba6fb3248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e919e56a034993" /><Relationship Type="http://schemas.openxmlformats.org/officeDocument/2006/relationships/notesSlide" Target="/ppt/notesSlides/notesSlide2.xml" Id="R4ba6449a1c6b4d7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37723230564425" /><Relationship Type="http://schemas.openxmlformats.org/officeDocument/2006/relationships/notesSlide" Target="/ppt/notesSlides/notesSlide3.xml" Id="R41ea8744b1ba4dc0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e1fb6d33e24291" /><Relationship Type="http://schemas.openxmlformats.org/officeDocument/2006/relationships/notesSlide" Target="/ppt/notesSlides/notesSlide4.xml" Id="R358199b8deba439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0d2f63a7f44fab" /><Relationship Type="http://schemas.openxmlformats.org/officeDocument/2006/relationships/notesSlide" Target="/ppt/notesSlides/notesSlide5.xml" Id="R20730f24a0e242e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4b56a03a3245da" /><Relationship Type="http://schemas.openxmlformats.org/officeDocument/2006/relationships/notesSlide" Target="/ppt/notesSlides/notesSlide6.xml" Id="R7b20bd3acdce444c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013f81d1024bd1" /><Relationship Type="http://schemas.openxmlformats.org/officeDocument/2006/relationships/notesSlide" Target="/ppt/notesSlides/notesSlide7.xml" Id="Rd18bad2671fc4ac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820bd1258f4802" /><Relationship Type="http://schemas.openxmlformats.org/officeDocument/2006/relationships/notesSlide" Target="/ppt/notesSlides/notesSlide8.xml" Id="Rd2990207c72946b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702bd70c614164" /><Relationship Type="http://schemas.openxmlformats.org/officeDocument/2006/relationships/notesSlide" Target="/ppt/notesSlides/notesSlide9.xml" Id="R2ce94663e46b443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1632b5ea9b4428" /><Relationship Type="http://schemas.openxmlformats.org/officeDocument/2006/relationships/notesSlide" Target="/ppt/notesSlides/notesSlide10.xml" Id="Rf15b579114694b2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1561e04e254e81" /><Relationship Type="http://schemas.openxmlformats.org/officeDocument/2006/relationships/notesSlide" Target="/ppt/notesSlides/notesSlide11.xml" Id="Ra1cee9b6cdcc441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8739ebfaa24c2e" /><Relationship Type="http://schemas.openxmlformats.org/officeDocument/2006/relationships/notesSlide" Target="/ppt/notesSlides/notesSlide12.xml" Id="Rf8055b69a81249e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f5bc2e30a1455d" /><Relationship Type="http://schemas.openxmlformats.org/officeDocument/2006/relationships/notesSlide" Target="/ppt/notesSlides/notesSlide13.xml" Id="Re92ecbe0c0b34ff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8ab8d275e2486f" /><Relationship Type="http://schemas.openxmlformats.org/officeDocument/2006/relationships/notesSlide" Target="/ppt/notesSlides/notesSlide14.xml" Id="R1c5e0175517b45e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彌迦書第2章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Micah 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2:1  |  Micah 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禍哉，那些在床上圖謀罪孽、造作奸惡的！ 天一發亮，因手有能力就行出來了。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to them that devise iniquity, and work evil upon their beds! when the morning is light, they practise it, because it is in the power of their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2:2  |  Micah 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他們貪圖田地就佔據， 貪圖房屋便奪取； 他們欺壓人，霸佔房屋和產業。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covet fields, and take them by violence; and houses, and take them away: so they oppress a man and his house, even a man and his heritage.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2:3  |  Micah 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所以耶和華如此說： 我籌劃災禍降與這族； 這禍在你們的頸項上不能解脫； 你們也不能昂首而行， 因為這時勢是惡的。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thus saith the LORD; Behold, against this family do I devise an evil, from which ye shall not remove your necks; neither shall ye go haughtily: for this time is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2:4  |  Micah 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到那日，必有人向你們提起悲慘的哀歌， 譏刺說：我們全然敗落了！ 耶和華將我們的分轉歸別人， 何竟使這分離開我們？ 他將我們的田地分給悖逆的人。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shall one take up a parable against you, and lament with a doleful lamentation, and say, We be utterly spoiled: he hath changed the portion of my people: how hath he removed it from me! turning away he hath divided our fields.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2:5  |  Micah 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所以在耶和華的會中， 你必沒有人拈鬮拉準繩。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thou shalt have none that shall cast a cord by lot in the congregation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2:6  |  Micah 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他們說：你們不可說預言； 不可向這些人說預言， 不住地羞辱[我們]。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Prophesy ye not, say they to them that prophesy: they shall not prophesy to them, that they shall not take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2:7  |  Micah 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雅各家啊，豈可說耶和華的心不忍耐嗎？ 這些事是他所行的嗎？ 我－[耶和華]的言語豈不是與行動正直的人有益嗎？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thou that art named the house of Jacob, is the spirit of the LORD straitened? are these his doings? do not my words do good to him that walketh uprightly?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2:8  |  Micah 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然而，近來我的民興起如仇敵， 從那些安然經過不願打仗之人身上剝去外衣。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of late my people is risen up as an enemy: ye pull off the robe with the garment from them that pass by securely as men averse from war.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2:9  |  Micah 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你們將我民中的婦人從安樂家中趕出， 又將我的榮耀從她們的小孩子盡行奪去。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women of my people have ye cast out from their pleasant houses; from their children have ye taken away my glory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2:10  |  Micah 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你們起來去吧！ 這不是你們安息之所； 因為污穢使人毀滅， 而且大大毀滅。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 ye, and depart; for this is not your rest: because it is polluted, it shall destroy you, even with a sore destruction.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2:11  |  Micah 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若有人心存虛假，用謊言[說]： 我要向你們預言得清酒和濃酒。 那人就必作這民的先知。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walking in the spirit and falsehood do lie, saying, I will prophesy unto thee of wine and of strong drink; he shall even be the prophet of this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2:12  |  Micah 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雅各家啊，我必要聚集你們， 必要招聚以色列剩下的人， 安置在一處，如波斯拉的羊， 又如草場上的羊群； 因為人數[眾]多就必大大喧嘩。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surely assemble, O Jacob, all of thee; I will surely gather the remnant of Israel; I will put them together as the sheep of Bozrah, as the flock in the midst of their fold: they shall make great noise by reason of the multitude of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彌迦書 2:13  |  Micah 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開路的在他們前面上去； 他們直闖過城門，從城門出去。 他們的王在前面行； 耶和華引導他們。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breaker is come up before them: they have broken up, and have passed through the gate, and are gone out by it: and their king shall pass before them, and the LORD on the head of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2026-08-26T14:04:00.1160000Z</dcterms:created>
  <dcterms:modified xsi:type="dcterms:W3CDTF">2026-08-26T14:04:00.1160000Z</dcterms:modified>
</coreProperties>
</file>