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d48458ff1964611" /><Relationship Type="http://schemas.openxmlformats.org/officeDocument/2006/relationships/extended-properties" Target="/docProps/app.xml" Id="Rbe299d787eed4924" /><Relationship Type="http://schemas.openxmlformats.org/officeDocument/2006/relationships/officeDocument" Target="/ppt/presentation.xml" Id="R1863e48ed10a43e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c5dd140b485400b"/>
  </p:sldMasterIdLst>
  <p:notesMasterIdLst>
    <p:notesMasterId xmlns:r="http://schemas.openxmlformats.org/officeDocument/2006/relationships" r:id="R90249e2642354b13"/>
  </p:notesMasterIdLst>
  <p:sldIdLst>
    <p:sldId xmlns:r="http://schemas.openxmlformats.org/officeDocument/2006/relationships" id="256" r:id="R6bcfda4e8ce14dab"/>
    <p:sldId xmlns:r="http://schemas.openxmlformats.org/officeDocument/2006/relationships" id="257" r:id="R8f7989386c2c456b"/>
    <p:sldId xmlns:r="http://schemas.openxmlformats.org/officeDocument/2006/relationships" id="258" r:id="R32a0fad9440449a1"/>
    <p:sldId xmlns:r="http://schemas.openxmlformats.org/officeDocument/2006/relationships" id="259" r:id="R6a024e91a1df4f33"/>
    <p:sldId xmlns:r="http://schemas.openxmlformats.org/officeDocument/2006/relationships" id="260" r:id="Rf0adada96ceb405b"/>
    <p:sldId xmlns:r="http://schemas.openxmlformats.org/officeDocument/2006/relationships" id="261" r:id="Rd4aa86fe5cc9499b"/>
    <p:sldId xmlns:r="http://schemas.openxmlformats.org/officeDocument/2006/relationships" id="262" r:id="R01ddb803a08249f9"/>
    <p:sldId xmlns:r="http://schemas.openxmlformats.org/officeDocument/2006/relationships" id="263" r:id="Rde269b7f68d44eb7"/>
    <p:sldId xmlns:r="http://schemas.openxmlformats.org/officeDocument/2006/relationships" id="264" r:id="Rc327c9b662964cbe"/>
    <p:sldId xmlns:r="http://schemas.openxmlformats.org/officeDocument/2006/relationships" id="265" r:id="Rca4a13e319cf49e1"/>
    <p:sldId xmlns:r="http://schemas.openxmlformats.org/officeDocument/2006/relationships" id="266" r:id="Rbac45b4855ca48c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54e9affb102475f" /><Relationship Type="http://schemas.openxmlformats.org/officeDocument/2006/relationships/slideMaster" Target="/ppt/slideMasters/slideMaster1.xml" Id="R5c5dd140b485400b" /><Relationship Type="http://schemas.openxmlformats.org/officeDocument/2006/relationships/notesMaster" Target="/ppt/notesMasters/notesMaster1.xml" Id="R90249e2642354b13" /><Relationship Type="http://schemas.openxmlformats.org/officeDocument/2006/relationships/presProps" Target="/ppt/presProps.xml" Id="R32480a7d301f466b" /><Relationship Type="http://schemas.openxmlformats.org/officeDocument/2006/relationships/tableStyles" Target="/ppt/tableStyles.xml" Id="R9e879458307e4000" /><Relationship Type="http://schemas.openxmlformats.org/officeDocument/2006/relationships/slide" Target="/ppt/slides/slide1.xml" Id="R6bcfda4e8ce14dab" /><Relationship Type="http://schemas.openxmlformats.org/officeDocument/2006/relationships/slide" Target="/ppt/slides/slide2.xml" Id="R8f7989386c2c456b" /><Relationship Type="http://schemas.openxmlformats.org/officeDocument/2006/relationships/slide" Target="/ppt/slides/slide3.xml" Id="R32a0fad9440449a1" /><Relationship Type="http://schemas.openxmlformats.org/officeDocument/2006/relationships/slide" Target="/ppt/slides/slide4.xml" Id="R6a024e91a1df4f33" /><Relationship Type="http://schemas.openxmlformats.org/officeDocument/2006/relationships/slide" Target="/ppt/slides/slide5.xml" Id="Rf0adada96ceb405b" /><Relationship Type="http://schemas.openxmlformats.org/officeDocument/2006/relationships/slide" Target="/ppt/slides/slide6.xml" Id="Rd4aa86fe5cc9499b" /><Relationship Type="http://schemas.openxmlformats.org/officeDocument/2006/relationships/slide" Target="/ppt/slides/slide7.xml" Id="R01ddb803a08249f9" /><Relationship Type="http://schemas.openxmlformats.org/officeDocument/2006/relationships/slide" Target="/ppt/slides/slide8.xml" Id="Rde269b7f68d44eb7" /><Relationship Type="http://schemas.openxmlformats.org/officeDocument/2006/relationships/slide" Target="/ppt/slides/slide9.xml" Id="Rc327c9b662964cbe" /><Relationship Type="http://schemas.openxmlformats.org/officeDocument/2006/relationships/slide" Target="/ppt/slides/slide10.xml" Id="Rca4a13e319cf49e1" /><Relationship Type="http://schemas.openxmlformats.org/officeDocument/2006/relationships/slide" Target="/ppt/slides/slide11.xml" Id="Rbac45b4855ca48c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9c4dccc6c4746f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5349f356f55448a" /><Relationship Type="http://schemas.openxmlformats.org/officeDocument/2006/relationships/notesMaster" Target="/ppt/notesMasters/notesMaster1.xml" Id="Rc1a014e8b7d14ef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e5acab75e6a4fa8" /><Relationship Type="http://schemas.openxmlformats.org/officeDocument/2006/relationships/notesMaster" Target="/ppt/notesMasters/notesMaster1.xml" Id="R1f0df88106bd423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eea6b05afd84f68" /><Relationship Type="http://schemas.openxmlformats.org/officeDocument/2006/relationships/notesMaster" Target="/ppt/notesMasters/notesMaster1.xml" Id="R7caa1bb1172d483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c5f23a2372449e0" /><Relationship Type="http://schemas.openxmlformats.org/officeDocument/2006/relationships/notesMaster" Target="/ppt/notesMasters/notesMaster1.xml" Id="R1b79f1774cbe449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b71109635f043ba" /><Relationship Type="http://schemas.openxmlformats.org/officeDocument/2006/relationships/notesMaster" Target="/ppt/notesMasters/notesMaster1.xml" Id="R7cd34c6045314c8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33c6adcb9054051" /><Relationship Type="http://schemas.openxmlformats.org/officeDocument/2006/relationships/notesMaster" Target="/ppt/notesMasters/notesMaster1.xml" Id="Rff2861efaac74b7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d6b0fc6933a42a1" /><Relationship Type="http://schemas.openxmlformats.org/officeDocument/2006/relationships/notesMaster" Target="/ppt/notesMasters/notesMaster1.xml" Id="R3219a65516e940a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246e03c3f404f6d" /><Relationship Type="http://schemas.openxmlformats.org/officeDocument/2006/relationships/notesMaster" Target="/ppt/notesMasters/notesMaster1.xml" Id="R2d81068b53d7437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e0b488bdd1a4c05" /><Relationship Type="http://schemas.openxmlformats.org/officeDocument/2006/relationships/notesMaster" Target="/ppt/notesMasters/notesMaster1.xml" Id="R6b7d5b9755cd476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75f53cff75a4146" /><Relationship Type="http://schemas.openxmlformats.org/officeDocument/2006/relationships/notesMaster" Target="/ppt/notesMasters/notesMaster1.xml" Id="R239972095d354e3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e2eb43572644780" /><Relationship Type="http://schemas.openxmlformats.org/officeDocument/2006/relationships/notesMaster" Target="/ppt/notesMasters/notesMaster1.xml" Id="Rbcbdd2c8eee742c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dd69a0091c341a3" /><Relationship Type="http://schemas.openxmlformats.org/officeDocument/2006/relationships/image" Target="/ppt/media/image.png" Id="R3ec54b2b67934a6d" /><Relationship Type="http://schemas.openxmlformats.org/officeDocument/2006/relationships/image" Target="/ppt/media/image2.png" Id="R4911d62280944c7d" /><Relationship Type="http://schemas.openxmlformats.org/officeDocument/2006/relationships/image" Target="/ppt/media/image.jpeg" Id="R1aa4ed8b668e40f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f9bfc2014b3413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ec54b2b67934a6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4911d62280944c7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aa4ed8b668e40f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294647ea00a4b24" /><Relationship Type="http://schemas.openxmlformats.org/officeDocument/2006/relationships/slideLayout" Target="/ppt/slideLayouts/slideLayout1.xml" Id="R02436e1715e1459b" /><Relationship Type="http://schemas.openxmlformats.org/officeDocument/2006/relationships/slideLayout" Target="/ppt/slideLayouts/slideLayout2.xml" Id="R75024bf540b5488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2436e1715e1459b"/>
    <p:sldLayoutId xmlns:r="http://schemas.openxmlformats.org/officeDocument/2006/relationships" id="2147483650" r:id="R75024bf540b5488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d467f63a7e4e91" /><Relationship Type="http://schemas.openxmlformats.org/officeDocument/2006/relationships/notesSlide" Target="/ppt/notesSlides/notesSlide1.xml" Id="R5ecf67bf7b774fe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b09fea62d94e5b" /><Relationship Type="http://schemas.openxmlformats.org/officeDocument/2006/relationships/notesSlide" Target="/ppt/notesSlides/notesSlide2.xml" Id="R5fee72a91ed7483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c1e0aa0a6747ba" /><Relationship Type="http://schemas.openxmlformats.org/officeDocument/2006/relationships/notesSlide" Target="/ppt/notesSlides/notesSlide3.xml" Id="R30c24aed87af43f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d31812c68a452c" /><Relationship Type="http://schemas.openxmlformats.org/officeDocument/2006/relationships/notesSlide" Target="/ppt/notesSlides/notesSlide4.xml" Id="R0bf58f4b8d544c6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bf54b19ca6413d" /><Relationship Type="http://schemas.openxmlformats.org/officeDocument/2006/relationships/notesSlide" Target="/ppt/notesSlides/notesSlide5.xml" Id="R3e8b6a0e83824d2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3a37fdd11f437d" /><Relationship Type="http://schemas.openxmlformats.org/officeDocument/2006/relationships/notesSlide" Target="/ppt/notesSlides/notesSlide6.xml" Id="Re4bbfb5723d148c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606758925f4883" /><Relationship Type="http://schemas.openxmlformats.org/officeDocument/2006/relationships/notesSlide" Target="/ppt/notesSlides/notesSlide7.xml" Id="Re429ecf658fe4fc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873329121e4e57" /><Relationship Type="http://schemas.openxmlformats.org/officeDocument/2006/relationships/notesSlide" Target="/ppt/notesSlides/notesSlide8.xml" Id="R553e725b08a749d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e99e95b8be4c08" /><Relationship Type="http://schemas.openxmlformats.org/officeDocument/2006/relationships/notesSlide" Target="/ppt/notesSlides/notesSlide9.xml" Id="R133471d3413349c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5faf670d874b21" /><Relationship Type="http://schemas.openxmlformats.org/officeDocument/2006/relationships/notesSlide" Target="/ppt/notesSlides/notesSlide10.xml" Id="R224c6261da3c444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5262aeecff40be" /><Relationship Type="http://schemas.openxmlformats.org/officeDocument/2006/relationships/notesSlide" Target="/ppt/notesSlides/notesSlide11.xml" Id="Rdc9e2ca75302431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以西結書第2章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Ezekiel 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2:1  |  Ezekiel 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他對我說：「人子啊，你站起來，我要和你說話。」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me, Son of man, stand upon thy feet, and I will speak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2:2  |  Ezekiel 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他對我說話的時候，靈就進入我裏面，使我站起來，我便聽見那位對我說話的[聲音]。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spirit entered into me when he spake unto me, and set me upon my feet, that I heard him that spake unto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2:3  |  Ezekiel 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他對我說：「人子啊，我差你往悖逆的國民以色列人那裏去。他們是悖逆我的，他們和他們的列祖違背我，直到今日。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me, Son of man, I send thee to the children of Israel, to a rebellious nation that hath rebelled against me: they and their fathers have transgressed against me, even unto this very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2:4  |  Ezekiel 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這眾子面無羞恥，心裏剛硬。我差你往他們那裏去，你要對他們說：主耶和華如此說。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are impudent children and stiffhearted. I do send thee unto them; and thou shalt say unto them, Thus saith the Lord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2:5  |  Ezekiel 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他們或聽，或不聽，（他們是悖逆之家），必知道在他們中間有了先知。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they, whether they will hear, or whether they will forbear, (for they are a rebellious house,) yet shall know that there hath been a prophet among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2:6  |  Ezekiel 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人子啊，雖有荊棘和蒺藜在你那裏，你又住在蠍子中間，總不要怕他們，也不要怕他們的話；他們雖是悖逆之家，還不要怕他們的話，也不要因他們的臉色驚惶。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thou, son of man, be not afraid of them, neither be afraid of their words, though briers and thorns be with thee, and thou dost dwell among scorpions: be not afraid of their words, nor be dismayed at their looks, though they be a rebellious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2:7  |  Ezekiel 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他們或聽，或不聽，你只管將我的話告訴他們；他們是極其悖逆的。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speak my words unto them, whether they will hear, or whether they will forbear: for they are most rebellious.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2:8  |  Ezekiel 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「人子啊，要聽我對你所說的話，不要悖逆像那悖逆之家，你要開口吃我所賜給你的。」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thou, son of man, hear what I say unto thee; Be not thou rebellious like that rebellious house: open thy mouth, and eat that I give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2:9  |  Ezekiel 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我觀看，見有一隻手向我伸出來，手中有一書卷。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I looked, behold, an hand was sent unto me; and, lo, a roll of a book was therein;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2:10  |  Ezekiel 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他將書卷在我面前展開，內外都寫着字，其上所寫的有哀號、歎息、悲痛的話。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spread it before me; and it was written within and without: and there was written therein lamentations, and mourning, and woe.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2026-08-26T10:42:58.7620000Z</dcterms:created>
  <dcterms:modified xsi:type="dcterms:W3CDTF">2026-08-26T10:42:58.7630000Z</dcterms:modified>
</coreProperties>
</file>