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eabfe83250b4089" /><Relationship Type="http://schemas.openxmlformats.org/officeDocument/2006/relationships/extended-properties" Target="/docProps/app.xml" Id="Rea9a77a0b5e04e4b" /><Relationship Type="http://schemas.openxmlformats.org/officeDocument/2006/relationships/officeDocument" Target="/ppt/presentation.xml" Id="R2cd3069e6c664e1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1188c172e654385"/>
  </p:sldMasterIdLst>
  <p:notesMasterIdLst>
    <p:notesMasterId xmlns:r="http://schemas.openxmlformats.org/officeDocument/2006/relationships" r:id="R188966d7a2a446b5"/>
  </p:notesMasterIdLst>
  <p:sldIdLst>
    <p:sldId xmlns:r="http://schemas.openxmlformats.org/officeDocument/2006/relationships" id="256" r:id="Ree2ade6a052b4047"/>
    <p:sldId xmlns:r="http://schemas.openxmlformats.org/officeDocument/2006/relationships" id="257" r:id="Rf863dabbbf1043d3"/>
    <p:sldId xmlns:r="http://schemas.openxmlformats.org/officeDocument/2006/relationships" id="258" r:id="Rbafa7a795bc74f0a"/>
    <p:sldId xmlns:r="http://schemas.openxmlformats.org/officeDocument/2006/relationships" id="259" r:id="Re937588ed4d44591"/>
    <p:sldId xmlns:r="http://schemas.openxmlformats.org/officeDocument/2006/relationships" id="260" r:id="R1b63cc4cf42e492b"/>
    <p:sldId xmlns:r="http://schemas.openxmlformats.org/officeDocument/2006/relationships" id="261" r:id="Rb5895797630b4ee9"/>
    <p:sldId xmlns:r="http://schemas.openxmlformats.org/officeDocument/2006/relationships" id="262" r:id="R4c6280a2931e4013"/>
    <p:sldId xmlns:r="http://schemas.openxmlformats.org/officeDocument/2006/relationships" id="263" r:id="R56ad949cca1441b7"/>
    <p:sldId xmlns:r="http://schemas.openxmlformats.org/officeDocument/2006/relationships" id="264" r:id="R32589ad0d52e4270"/>
    <p:sldId xmlns:r="http://schemas.openxmlformats.org/officeDocument/2006/relationships" id="265" r:id="Re6205974cfdd41e2"/>
    <p:sldId xmlns:r="http://schemas.openxmlformats.org/officeDocument/2006/relationships" id="266" r:id="Rd5044d5132de4e76"/>
    <p:sldId xmlns:r="http://schemas.openxmlformats.org/officeDocument/2006/relationships" id="267" r:id="R6cfe4c3025b848bf"/>
    <p:sldId xmlns:r="http://schemas.openxmlformats.org/officeDocument/2006/relationships" id="268" r:id="Raf6f606fb8d54c8d"/>
    <p:sldId xmlns:r="http://schemas.openxmlformats.org/officeDocument/2006/relationships" id="269" r:id="R7d641408b0534dc1"/>
    <p:sldId xmlns:r="http://schemas.openxmlformats.org/officeDocument/2006/relationships" id="270" r:id="R3e06ccd27adc4b72"/>
    <p:sldId xmlns:r="http://schemas.openxmlformats.org/officeDocument/2006/relationships" id="271" r:id="R560ee1f1b80d4fae"/>
    <p:sldId xmlns:r="http://schemas.openxmlformats.org/officeDocument/2006/relationships" id="272" r:id="R4cc5af25586c427a"/>
    <p:sldId xmlns:r="http://schemas.openxmlformats.org/officeDocument/2006/relationships" id="273" r:id="R4c49175c76104303"/>
    <p:sldId xmlns:r="http://schemas.openxmlformats.org/officeDocument/2006/relationships" id="274" r:id="R847a25db13b84da2"/>
    <p:sldId xmlns:r="http://schemas.openxmlformats.org/officeDocument/2006/relationships" id="275" r:id="R021b5c7077e84cec"/>
    <p:sldId xmlns:r="http://schemas.openxmlformats.org/officeDocument/2006/relationships" id="276" r:id="Rab7011c7691c4b82"/>
    <p:sldId xmlns:r="http://schemas.openxmlformats.org/officeDocument/2006/relationships" id="277" r:id="R1bdff7e86ba649a7"/>
    <p:sldId xmlns:r="http://schemas.openxmlformats.org/officeDocument/2006/relationships" id="278" r:id="Rc80c8a17e6b84f7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49934f29ce94a07" /><Relationship Type="http://schemas.openxmlformats.org/officeDocument/2006/relationships/slideMaster" Target="/ppt/slideMasters/slideMaster1.xml" Id="Ra1188c172e654385" /><Relationship Type="http://schemas.openxmlformats.org/officeDocument/2006/relationships/notesMaster" Target="/ppt/notesMasters/notesMaster1.xml" Id="R188966d7a2a446b5" /><Relationship Type="http://schemas.openxmlformats.org/officeDocument/2006/relationships/presProps" Target="/ppt/presProps.xml" Id="R44c714e4eeda4cfd" /><Relationship Type="http://schemas.openxmlformats.org/officeDocument/2006/relationships/tableStyles" Target="/ppt/tableStyles.xml" Id="R0aaec76a1615463f" /><Relationship Type="http://schemas.openxmlformats.org/officeDocument/2006/relationships/slide" Target="/ppt/slides/slide1.xml" Id="Ree2ade6a052b4047" /><Relationship Type="http://schemas.openxmlformats.org/officeDocument/2006/relationships/slide" Target="/ppt/slides/slide2.xml" Id="Rf863dabbbf1043d3" /><Relationship Type="http://schemas.openxmlformats.org/officeDocument/2006/relationships/slide" Target="/ppt/slides/slide3.xml" Id="Rbafa7a795bc74f0a" /><Relationship Type="http://schemas.openxmlformats.org/officeDocument/2006/relationships/slide" Target="/ppt/slides/slide4.xml" Id="Re937588ed4d44591" /><Relationship Type="http://schemas.openxmlformats.org/officeDocument/2006/relationships/slide" Target="/ppt/slides/slide5.xml" Id="R1b63cc4cf42e492b" /><Relationship Type="http://schemas.openxmlformats.org/officeDocument/2006/relationships/slide" Target="/ppt/slides/slide6.xml" Id="Rb5895797630b4ee9" /><Relationship Type="http://schemas.openxmlformats.org/officeDocument/2006/relationships/slide" Target="/ppt/slides/slide7.xml" Id="R4c6280a2931e4013" /><Relationship Type="http://schemas.openxmlformats.org/officeDocument/2006/relationships/slide" Target="/ppt/slides/slide8.xml" Id="R56ad949cca1441b7" /><Relationship Type="http://schemas.openxmlformats.org/officeDocument/2006/relationships/slide" Target="/ppt/slides/slide9.xml" Id="R32589ad0d52e4270" /><Relationship Type="http://schemas.openxmlformats.org/officeDocument/2006/relationships/slide" Target="/ppt/slides/slide10.xml" Id="Re6205974cfdd41e2" /><Relationship Type="http://schemas.openxmlformats.org/officeDocument/2006/relationships/slide" Target="/ppt/slides/slide11.xml" Id="Rd5044d5132de4e76" /><Relationship Type="http://schemas.openxmlformats.org/officeDocument/2006/relationships/slide" Target="/ppt/slides/slide12.xml" Id="R6cfe4c3025b848bf" /><Relationship Type="http://schemas.openxmlformats.org/officeDocument/2006/relationships/slide" Target="/ppt/slides/slide13.xml" Id="Raf6f606fb8d54c8d" /><Relationship Type="http://schemas.openxmlformats.org/officeDocument/2006/relationships/slide" Target="/ppt/slides/slide14.xml" Id="R7d641408b0534dc1" /><Relationship Type="http://schemas.openxmlformats.org/officeDocument/2006/relationships/slide" Target="/ppt/slides/slide15.xml" Id="R3e06ccd27adc4b72" /><Relationship Type="http://schemas.openxmlformats.org/officeDocument/2006/relationships/slide" Target="/ppt/slides/slide16.xml" Id="R560ee1f1b80d4fae" /><Relationship Type="http://schemas.openxmlformats.org/officeDocument/2006/relationships/slide" Target="/ppt/slides/slide17.xml" Id="R4cc5af25586c427a" /><Relationship Type="http://schemas.openxmlformats.org/officeDocument/2006/relationships/slide" Target="/ppt/slides/slide18.xml" Id="R4c49175c76104303" /><Relationship Type="http://schemas.openxmlformats.org/officeDocument/2006/relationships/slide" Target="/ppt/slides/slide19.xml" Id="R847a25db13b84da2" /><Relationship Type="http://schemas.openxmlformats.org/officeDocument/2006/relationships/slide" Target="/ppt/slides/slide20.xml" Id="R021b5c7077e84cec" /><Relationship Type="http://schemas.openxmlformats.org/officeDocument/2006/relationships/slide" Target="/ppt/slides/slide21.xml" Id="Rab7011c7691c4b82" /><Relationship Type="http://schemas.openxmlformats.org/officeDocument/2006/relationships/slide" Target="/ppt/slides/slide22.xml" Id="R1bdff7e86ba649a7" /><Relationship Type="http://schemas.openxmlformats.org/officeDocument/2006/relationships/slide" Target="/ppt/slides/slide23.xml" Id="Rc80c8a17e6b84f7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acab7a8432842c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29814d5552f419c" /><Relationship Type="http://schemas.openxmlformats.org/officeDocument/2006/relationships/notesMaster" Target="/ppt/notesMasters/notesMaster1.xml" Id="R6c3ab76e9da045c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fd263a3170c4b4b" /><Relationship Type="http://schemas.openxmlformats.org/officeDocument/2006/relationships/notesMaster" Target="/ppt/notesMasters/notesMaster1.xml" Id="Rf7f569f499784ea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ce23e1f6a1e4c0c" /><Relationship Type="http://schemas.openxmlformats.org/officeDocument/2006/relationships/notesMaster" Target="/ppt/notesMasters/notesMaster1.xml" Id="R783054c5f7ca404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4657aa4b06d46fb" /><Relationship Type="http://schemas.openxmlformats.org/officeDocument/2006/relationships/notesMaster" Target="/ppt/notesMasters/notesMaster1.xml" Id="R2658acffa9884b4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981aaec752546fa" /><Relationship Type="http://schemas.openxmlformats.org/officeDocument/2006/relationships/notesMaster" Target="/ppt/notesMasters/notesMaster1.xml" Id="R2f9c11ed86e4462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26dd3a431e74122" /><Relationship Type="http://schemas.openxmlformats.org/officeDocument/2006/relationships/notesMaster" Target="/ppt/notesMasters/notesMaster1.xml" Id="R6d617f0d39dc4f1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5876f9ffee54766" /><Relationship Type="http://schemas.openxmlformats.org/officeDocument/2006/relationships/notesMaster" Target="/ppt/notesMasters/notesMaster1.xml" Id="R87f7d7d2c7f64b6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9b999e6c92c470d" /><Relationship Type="http://schemas.openxmlformats.org/officeDocument/2006/relationships/notesMaster" Target="/ppt/notesMasters/notesMaster1.xml" Id="R9767e39e572b473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23b9b5930a849bc" /><Relationship Type="http://schemas.openxmlformats.org/officeDocument/2006/relationships/notesMaster" Target="/ppt/notesMasters/notesMaster1.xml" Id="R0bfa496bf23d438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0326b5ccd6a470c" /><Relationship Type="http://schemas.openxmlformats.org/officeDocument/2006/relationships/notesMaster" Target="/ppt/notesMasters/notesMaster1.xml" Id="R96414c894817454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91e5724567e40cb" /><Relationship Type="http://schemas.openxmlformats.org/officeDocument/2006/relationships/notesMaster" Target="/ppt/notesMasters/notesMaster1.xml" Id="Rf2a5b98bfeb7478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29bcfcc1483b4928" /><Relationship Type="http://schemas.openxmlformats.org/officeDocument/2006/relationships/notesMaster" Target="/ppt/notesMasters/notesMaster1.xml" Id="R9aec385d16c94ea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cfad8dd4e4b4eb7" /><Relationship Type="http://schemas.openxmlformats.org/officeDocument/2006/relationships/notesMaster" Target="/ppt/notesMasters/notesMaster1.xml" Id="R2b71795cad06421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21c885bc30d4c65" /><Relationship Type="http://schemas.openxmlformats.org/officeDocument/2006/relationships/notesMaster" Target="/ppt/notesMasters/notesMaster1.xml" Id="R44e988ab1e734ca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bf8da1523564b78" /><Relationship Type="http://schemas.openxmlformats.org/officeDocument/2006/relationships/notesMaster" Target="/ppt/notesMasters/notesMaster1.xml" Id="Rdc536685e679482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572deeb6c99447b" /><Relationship Type="http://schemas.openxmlformats.org/officeDocument/2006/relationships/notesMaster" Target="/ppt/notesMasters/notesMaster1.xml" Id="R39e1b642c1bb4e1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572b77abfab4fdc" /><Relationship Type="http://schemas.openxmlformats.org/officeDocument/2006/relationships/notesMaster" Target="/ppt/notesMasters/notesMaster1.xml" Id="Re9f453b7fc5b4fe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f13c13806e44228" /><Relationship Type="http://schemas.openxmlformats.org/officeDocument/2006/relationships/notesMaster" Target="/ppt/notesMasters/notesMaster1.xml" Id="Rb6c341db4c624fb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00d0489d8004ce1" /><Relationship Type="http://schemas.openxmlformats.org/officeDocument/2006/relationships/notesMaster" Target="/ppt/notesMasters/notesMaster1.xml" Id="R92794f5380a044f0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4b87d53159f4ff1" /><Relationship Type="http://schemas.openxmlformats.org/officeDocument/2006/relationships/notesMaster" Target="/ppt/notesMasters/notesMaster1.xml" Id="Rc0e82aa0fdee42e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73188c565a5462b" /><Relationship Type="http://schemas.openxmlformats.org/officeDocument/2006/relationships/notesMaster" Target="/ppt/notesMasters/notesMaster1.xml" Id="Rdf70e3f86b50458f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a5a469ba1d340d1" /><Relationship Type="http://schemas.openxmlformats.org/officeDocument/2006/relationships/notesMaster" Target="/ppt/notesMasters/notesMaster1.xml" Id="R1db492efe6b343c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b26addb1de7438d" /><Relationship Type="http://schemas.openxmlformats.org/officeDocument/2006/relationships/notesMaster" Target="/ppt/notesMasters/notesMaster1.xml" Id="Rc5b9544fa7614fd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a6c7e1a206a4f2c" /><Relationship Type="http://schemas.openxmlformats.org/officeDocument/2006/relationships/image" Target="/ppt/media/image.png" Id="Ra2cdb525465542b7" /><Relationship Type="http://schemas.openxmlformats.org/officeDocument/2006/relationships/image" Target="/ppt/media/image2.png" Id="R8310074fa408418a" /><Relationship Type="http://schemas.openxmlformats.org/officeDocument/2006/relationships/image" Target="/ppt/media/image.jpeg" Id="R2ca28f0599204aa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4de11d6007144c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2cdb525465542b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310074fa408418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a28f0599204aa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d71081f0b5d499c" /><Relationship Type="http://schemas.openxmlformats.org/officeDocument/2006/relationships/slideLayout" Target="/ppt/slideLayouts/slideLayout1.xml" Id="R8158c885ac0a4518" /><Relationship Type="http://schemas.openxmlformats.org/officeDocument/2006/relationships/slideLayout" Target="/ppt/slideLayouts/slideLayout2.xml" Id="Rd91002a2dbe44ee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158c885ac0a4518"/>
    <p:sldLayoutId xmlns:r="http://schemas.openxmlformats.org/officeDocument/2006/relationships" id="2147483650" r:id="Rd91002a2dbe44ee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38d3885d904c35" /><Relationship Type="http://schemas.openxmlformats.org/officeDocument/2006/relationships/notesSlide" Target="/ppt/notesSlides/notesSlide1.xml" Id="R8a0ce998e4cb429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86c6669ddb44db" /><Relationship Type="http://schemas.openxmlformats.org/officeDocument/2006/relationships/notesSlide" Target="/ppt/notesSlides/notesSlide2.xml" Id="R73ccc2558fea456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6e222d1d684644" /><Relationship Type="http://schemas.openxmlformats.org/officeDocument/2006/relationships/notesSlide" Target="/ppt/notesSlides/notesSlide3.xml" Id="Rae0feb2fa949485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446ca4f929442d" /><Relationship Type="http://schemas.openxmlformats.org/officeDocument/2006/relationships/notesSlide" Target="/ppt/notesSlides/notesSlide4.xml" Id="R16fbe8a731f8421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99d860d6094c30" /><Relationship Type="http://schemas.openxmlformats.org/officeDocument/2006/relationships/notesSlide" Target="/ppt/notesSlides/notesSlide5.xml" Id="Re01449df9b2f4a0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cd5b23ab37439a" /><Relationship Type="http://schemas.openxmlformats.org/officeDocument/2006/relationships/notesSlide" Target="/ppt/notesSlides/notesSlide6.xml" Id="R05051dbcf014492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cea216fe7848b9" /><Relationship Type="http://schemas.openxmlformats.org/officeDocument/2006/relationships/notesSlide" Target="/ppt/notesSlides/notesSlide7.xml" Id="R63263f1664104a1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069f9819ed45f3" /><Relationship Type="http://schemas.openxmlformats.org/officeDocument/2006/relationships/notesSlide" Target="/ppt/notesSlides/notesSlide8.xml" Id="R87e75b0c02f141c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beb4700c3f4a06" /><Relationship Type="http://schemas.openxmlformats.org/officeDocument/2006/relationships/notesSlide" Target="/ppt/notesSlides/notesSlide9.xml" Id="R2e7cb82c7e2c41e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4527cca62446c0" /><Relationship Type="http://schemas.openxmlformats.org/officeDocument/2006/relationships/notesSlide" Target="/ppt/notesSlides/notesSlide10.xml" Id="Rf94d928d54d544c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8d8817bdb0441f" /><Relationship Type="http://schemas.openxmlformats.org/officeDocument/2006/relationships/notesSlide" Target="/ppt/notesSlides/notesSlide11.xml" Id="Raaf9803c8beb464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ba9fa3fa824ca4" /><Relationship Type="http://schemas.openxmlformats.org/officeDocument/2006/relationships/notesSlide" Target="/ppt/notesSlides/notesSlide12.xml" Id="R5c2b7730a045457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3811a0321d40c6" /><Relationship Type="http://schemas.openxmlformats.org/officeDocument/2006/relationships/notesSlide" Target="/ppt/notesSlides/notesSlide13.xml" Id="Rca3fe3733c91464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c436f4b4f641eb" /><Relationship Type="http://schemas.openxmlformats.org/officeDocument/2006/relationships/notesSlide" Target="/ppt/notesSlides/notesSlide14.xml" Id="Rd9546e375c10440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7c8c8fc0f34e07" /><Relationship Type="http://schemas.openxmlformats.org/officeDocument/2006/relationships/notesSlide" Target="/ppt/notesSlides/notesSlide15.xml" Id="Ra93ba8507891400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d143bf566b4986" /><Relationship Type="http://schemas.openxmlformats.org/officeDocument/2006/relationships/notesSlide" Target="/ppt/notesSlides/notesSlide16.xml" Id="R988e53c3be644cc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c696fa876d4e11" /><Relationship Type="http://schemas.openxmlformats.org/officeDocument/2006/relationships/notesSlide" Target="/ppt/notesSlides/notesSlide17.xml" Id="Rafa412d1dd25490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31c4d030224f81" /><Relationship Type="http://schemas.openxmlformats.org/officeDocument/2006/relationships/notesSlide" Target="/ppt/notesSlides/notesSlide18.xml" Id="R18abc5892499427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9bbaab2703449b" /><Relationship Type="http://schemas.openxmlformats.org/officeDocument/2006/relationships/notesSlide" Target="/ppt/notesSlides/notesSlide19.xml" Id="R4df3cf4915654a2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6176dbbf694beb" /><Relationship Type="http://schemas.openxmlformats.org/officeDocument/2006/relationships/notesSlide" Target="/ppt/notesSlides/notesSlide20.xml" Id="Re6e7a4e1cc88462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3b6e6427a544f8" /><Relationship Type="http://schemas.openxmlformats.org/officeDocument/2006/relationships/notesSlide" Target="/ppt/notesSlides/notesSlide21.xml" Id="R4f361961ff4a447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bef815d63c4cf1" /><Relationship Type="http://schemas.openxmlformats.org/officeDocument/2006/relationships/notesSlide" Target="/ppt/notesSlides/notesSlide22.xml" Id="R61a1c8fca64749da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6338a0f94943fb" /><Relationship Type="http://schemas.openxmlformats.org/officeDocument/2006/relationships/notesSlide" Target="/ppt/notesSlides/notesSlide23.xml" Id="Raade2b1aff904ca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詩篇第103章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103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103:1  |  Psalms 103:1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我的心哪，你要稱頌耶和華！ 凡在我裏面的，也要稱頌他的聖名！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Bless the LORD, O my soul: and all that is within me, bless his holy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103:2  |  Psalms 103:2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我的心哪，你要稱頌耶和華！ 不可忘記他的一切恩惠！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 the LORD, O my soul, and forget not all his benefits: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103:3  |  Psalms 103:3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他赦免你的一切罪孽， 醫治你的一切疾病。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forgiveth all thine iniquities; who healeth all thy diseases;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103:4  |  Psalms 103:4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他救贖你的命脫離死亡， 以仁愛和慈悲為你的冠冕。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redeemeth thy life from destruction; who crowneth thee with lovingkindness and tender mercies;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103:5  |  Psalms 103:5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他用美物使你所願的得以知足， 以致你如鷹返老還童。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satisfieth thy mouth with good things; so that thy youth is renewed like the eagle’s.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103:6  |  Psalms 103:6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耶和華施行公義， 為一切受屈的人伸冤。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executeth righteousness and judgment for all that are oppressed.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103:7  |  Psalms 103:7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他使摩西知道他的法則， 叫以色列人曉得他的作為。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made known his ways unto Moses, his acts unto the children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103:8  |  Psalms 103:8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耶和華有憐憫，有恩典， 不輕易發怒，且有豐盛的慈愛。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merciful and gracious, slow to anger, and plenteous in mercy.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103:9  |  Psalms 103:9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他不長久責備， 也不永遠懷[怒]。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will not always chide: neither will he keep his anger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103:10  |  Psalms 103:10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他沒有按我們的罪過待我們， 也沒有照我們的罪孽報應我們。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not dealt with us after our sins; nor rewarded us according to our iniquities.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103:11  |  Psalms 103:11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天離地何等的高， 他的慈愛向敬畏他的人也是何等的大！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the heaven is high above the earth, so great is his mercy toward them that fear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103:12  |  Psalms 103:12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東離西有多遠， 他叫我們的過犯離我們也有多遠！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far as the east is from the west, so far hath he removed our transgressions from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103:13  |  Psalms 103:13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父親怎樣憐恤他的兒女， 耶和華也怎樣憐恤敬畏他的人！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Like as a father pitieth his children, so the LORD pitieth them that fear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103:14  |  Psalms 103:14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因為他知道我們的本體， 思念我們不過是塵土。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knoweth our frame; he remembereth that we are dust.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103:15  |  Psalms 103:15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至於世人，他的年日如草一樣。 他發旺如野地的花，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for man, his days are as grass: as a flower of the field, so he flourisheth.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103:16  |  Psalms 103:16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經風一吹，便歸無有； 它的原處也不再認識它。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wind passeth over it, and it is gone; and the place thereof shall know it no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103:17  |  Psalms 103:17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但耶和華的慈愛歸於敬畏他的人， 從亙古到永遠； 他的公義也歸於子子孫孫－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mercy of the LORD is from everlasting to everlasting upon them that fear him, and his righteousness unto children’s children;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103:18  |  Psalms 103:18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就是那些遵守他的約、 記念他的訓詞而遵行的人。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such as keep his covenant, and to those that remember his commandments to do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103:19  |  Psalms 103:19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耶和華在天上立定寶座； 他的權柄統管萬有。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prepared his throne in the heavens; and his kingdom ruleth over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103:20  |  Psalms 103:20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聽從他命令、成全他旨意、 有大能的天使，都要稱頌耶和華！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 the LORD, ye his angels, that excel in strength, that do his commandments, hearkening unto the voice of his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103:21  |  Psalms 103:21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你們作他的諸軍，作他的僕役， 行他所喜悅的，都要稱頌耶和華！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 ye the LORD, all ye his hosts; ye ministers of his, that do his pleasure.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103:22  |  Psalms 103:22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你們一切被他造的， 在他所治理的各處， 都要稱頌耶和華！ 我的心哪，你要稱頌耶和華！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 the LORD, all his works in all places of his dominion: bless the LORD, O my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2026-08-26T10:32:10.0490000Z</dcterms:created>
  <dcterms:modified xsi:type="dcterms:W3CDTF">2026-08-26T10:32:10.0490000Z</dcterms:modified>
</coreProperties>
</file>