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7c4acdf183c4d46" /><Relationship Type="http://schemas.openxmlformats.org/officeDocument/2006/relationships/extended-properties" Target="/docProps/app.xml" Id="R6b9036f218fa4f70" /><Relationship Type="http://schemas.openxmlformats.org/officeDocument/2006/relationships/officeDocument" Target="/ppt/presentation.xml" Id="R2c2c81815a6146c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882b7cdb8764660"/>
  </p:sldMasterIdLst>
  <p:notesMasterIdLst>
    <p:notesMasterId xmlns:r="http://schemas.openxmlformats.org/officeDocument/2006/relationships" r:id="R20e5f7a3b1664fd3"/>
  </p:notesMasterIdLst>
  <p:sldIdLst>
    <p:sldId xmlns:r="http://schemas.openxmlformats.org/officeDocument/2006/relationships" id="256" r:id="Rec31961ca71e4957"/>
    <p:sldId xmlns:r="http://schemas.openxmlformats.org/officeDocument/2006/relationships" id="257" r:id="R3314bfe746654087"/>
    <p:sldId xmlns:r="http://schemas.openxmlformats.org/officeDocument/2006/relationships" id="258" r:id="R5f6622105e3240c6"/>
    <p:sldId xmlns:r="http://schemas.openxmlformats.org/officeDocument/2006/relationships" id="259" r:id="R6c33ed3714b1458e"/>
    <p:sldId xmlns:r="http://schemas.openxmlformats.org/officeDocument/2006/relationships" id="260" r:id="R68b734e1bec54b0e"/>
    <p:sldId xmlns:r="http://schemas.openxmlformats.org/officeDocument/2006/relationships" id="261" r:id="R71af646e0e79418d"/>
    <p:sldId xmlns:r="http://schemas.openxmlformats.org/officeDocument/2006/relationships" id="262" r:id="R1a47b41dd3944989"/>
    <p:sldId xmlns:r="http://schemas.openxmlformats.org/officeDocument/2006/relationships" id="263" r:id="R9d984e4d071d405c"/>
    <p:sldId xmlns:r="http://schemas.openxmlformats.org/officeDocument/2006/relationships" id="264" r:id="R28425c46a7f54588"/>
    <p:sldId xmlns:r="http://schemas.openxmlformats.org/officeDocument/2006/relationships" id="265" r:id="Rae1f3e51f48f4178"/>
    <p:sldId xmlns:r="http://schemas.openxmlformats.org/officeDocument/2006/relationships" id="266" r:id="R24601c061bb348d0"/>
    <p:sldId xmlns:r="http://schemas.openxmlformats.org/officeDocument/2006/relationships" id="267" r:id="R0ea3bcf3c9cf4b9c"/>
    <p:sldId xmlns:r="http://schemas.openxmlformats.org/officeDocument/2006/relationships" id="268" r:id="Re381eaefab5f4bbf"/>
    <p:sldId xmlns:r="http://schemas.openxmlformats.org/officeDocument/2006/relationships" id="269" r:id="R21c84c88e2ae4f92"/>
    <p:sldId xmlns:r="http://schemas.openxmlformats.org/officeDocument/2006/relationships" id="270" r:id="Rd896c9729fa64622"/>
    <p:sldId xmlns:r="http://schemas.openxmlformats.org/officeDocument/2006/relationships" id="271" r:id="R14747a514810466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90496acc96d48df" /><Relationship Type="http://schemas.openxmlformats.org/officeDocument/2006/relationships/slideMaster" Target="/ppt/slideMasters/slideMaster1.xml" Id="Rd882b7cdb8764660" /><Relationship Type="http://schemas.openxmlformats.org/officeDocument/2006/relationships/notesMaster" Target="/ppt/notesMasters/notesMaster1.xml" Id="R20e5f7a3b1664fd3" /><Relationship Type="http://schemas.openxmlformats.org/officeDocument/2006/relationships/presProps" Target="/ppt/presProps.xml" Id="R9d527de4eddc4b49" /><Relationship Type="http://schemas.openxmlformats.org/officeDocument/2006/relationships/tableStyles" Target="/ppt/tableStyles.xml" Id="R6eaa3a4306b142b1" /><Relationship Type="http://schemas.openxmlformats.org/officeDocument/2006/relationships/slide" Target="/ppt/slides/slide1.xml" Id="Rec31961ca71e4957" /><Relationship Type="http://schemas.openxmlformats.org/officeDocument/2006/relationships/slide" Target="/ppt/slides/slide2.xml" Id="R3314bfe746654087" /><Relationship Type="http://schemas.openxmlformats.org/officeDocument/2006/relationships/slide" Target="/ppt/slides/slide3.xml" Id="R5f6622105e3240c6" /><Relationship Type="http://schemas.openxmlformats.org/officeDocument/2006/relationships/slide" Target="/ppt/slides/slide4.xml" Id="R6c33ed3714b1458e" /><Relationship Type="http://schemas.openxmlformats.org/officeDocument/2006/relationships/slide" Target="/ppt/slides/slide5.xml" Id="R68b734e1bec54b0e" /><Relationship Type="http://schemas.openxmlformats.org/officeDocument/2006/relationships/slide" Target="/ppt/slides/slide6.xml" Id="R71af646e0e79418d" /><Relationship Type="http://schemas.openxmlformats.org/officeDocument/2006/relationships/slide" Target="/ppt/slides/slide7.xml" Id="R1a47b41dd3944989" /><Relationship Type="http://schemas.openxmlformats.org/officeDocument/2006/relationships/slide" Target="/ppt/slides/slide8.xml" Id="R9d984e4d071d405c" /><Relationship Type="http://schemas.openxmlformats.org/officeDocument/2006/relationships/slide" Target="/ppt/slides/slide9.xml" Id="R28425c46a7f54588" /><Relationship Type="http://schemas.openxmlformats.org/officeDocument/2006/relationships/slide" Target="/ppt/slides/slide10.xml" Id="Rae1f3e51f48f4178" /><Relationship Type="http://schemas.openxmlformats.org/officeDocument/2006/relationships/slide" Target="/ppt/slides/slide11.xml" Id="R24601c061bb348d0" /><Relationship Type="http://schemas.openxmlformats.org/officeDocument/2006/relationships/slide" Target="/ppt/slides/slide12.xml" Id="R0ea3bcf3c9cf4b9c" /><Relationship Type="http://schemas.openxmlformats.org/officeDocument/2006/relationships/slide" Target="/ppt/slides/slide13.xml" Id="Re381eaefab5f4bbf" /><Relationship Type="http://schemas.openxmlformats.org/officeDocument/2006/relationships/slide" Target="/ppt/slides/slide14.xml" Id="R21c84c88e2ae4f92" /><Relationship Type="http://schemas.openxmlformats.org/officeDocument/2006/relationships/slide" Target="/ppt/slides/slide15.xml" Id="Rd896c9729fa64622" /><Relationship Type="http://schemas.openxmlformats.org/officeDocument/2006/relationships/slide" Target="/ppt/slides/slide16.xml" Id="R14747a514810466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2699730ea70420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e993872ff214016" /><Relationship Type="http://schemas.openxmlformats.org/officeDocument/2006/relationships/notesMaster" Target="/ppt/notesMasters/notesMaster1.xml" Id="R71ea89b7dee146c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f919a4d1c1e4ddf" /><Relationship Type="http://schemas.openxmlformats.org/officeDocument/2006/relationships/notesMaster" Target="/ppt/notesMasters/notesMaster1.xml" Id="R279100880f3f443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6a306de9b5406b" /><Relationship Type="http://schemas.openxmlformats.org/officeDocument/2006/relationships/notesMaster" Target="/ppt/notesMasters/notesMaster1.xml" Id="Rf9127fd697ba468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9c261e435ee4617" /><Relationship Type="http://schemas.openxmlformats.org/officeDocument/2006/relationships/notesMaster" Target="/ppt/notesMasters/notesMaster1.xml" Id="R1483f9cf63664e4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4ca5c5bd97b4ff2" /><Relationship Type="http://schemas.openxmlformats.org/officeDocument/2006/relationships/notesMaster" Target="/ppt/notesMasters/notesMaster1.xml" Id="R18d7cb016992414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34e60299df4355" /><Relationship Type="http://schemas.openxmlformats.org/officeDocument/2006/relationships/notesMaster" Target="/ppt/notesMasters/notesMaster1.xml" Id="R968fc06ba72c471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a1b6862abff4873" /><Relationship Type="http://schemas.openxmlformats.org/officeDocument/2006/relationships/notesMaster" Target="/ppt/notesMasters/notesMaster1.xml" Id="Re7cdc025fa244ca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c5e054a353d492a" /><Relationship Type="http://schemas.openxmlformats.org/officeDocument/2006/relationships/notesMaster" Target="/ppt/notesMasters/notesMaster1.xml" Id="Rae34f3caf1bf425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688c59d52d84300" /><Relationship Type="http://schemas.openxmlformats.org/officeDocument/2006/relationships/notesMaster" Target="/ppt/notesMasters/notesMaster1.xml" Id="Rf4ea38bc7cea4c2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80d5047b93f4db7" /><Relationship Type="http://schemas.openxmlformats.org/officeDocument/2006/relationships/notesMaster" Target="/ppt/notesMasters/notesMaster1.xml" Id="R42208e404f334f0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3caf9b52e2e4281" /><Relationship Type="http://schemas.openxmlformats.org/officeDocument/2006/relationships/notesMaster" Target="/ppt/notesMasters/notesMaster1.xml" Id="Rd21eb9f969a6418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9404d7d0eb547f8" /><Relationship Type="http://schemas.openxmlformats.org/officeDocument/2006/relationships/notesMaster" Target="/ppt/notesMasters/notesMaster1.xml" Id="Rdd09baf654014f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21a5b172024092" /><Relationship Type="http://schemas.openxmlformats.org/officeDocument/2006/relationships/notesMaster" Target="/ppt/notesMasters/notesMaster1.xml" Id="R92e908763ad9424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70f73584e784a8c" /><Relationship Type="http://schemas.openxmlformats.org/officeDocument/2006/relationships/notesMaster" Target="/ppt/notesMasters/notesMaster1.xml" Id="R8a762729c3ce414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dd1a6c6ddcb4c59" /><Relationship Type="http://schemas.openxmlformats.org/officeDocument/2006/relationships/notesMaster" Target="/ppt/notesMasters/notesMaster1.xml" Id="R7d7cdfa57e32466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cf1753288ee4d67" /><Relationship Type="http://schemas.openxmlformats.org/officeDocument/2006/relationships/notesMaster" Target="/ppt/notesMasters/notesMaster1.xml" Id="Rcc7999a0bd6a4b8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a2437a91d8f4a9f" /><Relationship Type="http://schemas.openxmlformats.org/officeDocument/2006/relationships/image" Target="/ppt/media/image.png" Id="R4f3b6ae9aa7e4487" /><Relationship Type="http://schemas.openxmlformats.org/officeDocument/2006/relationships/image" Target="/ppt/media/image2.png" Id="Rc87dc74ab5c94ced" /><Relationship Type="http://schemas.openxmlformats.org/officeDocument/2006/relationships/image" Target="/ppt/media/image.jpeg" Id="Rb0b0a5d7387040d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d4552f1c5c54bd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f3b6ae9aa7e448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87dc74ab5c94ce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b0a5d7387040d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36740e8ed1f4194" /><Relationship Type="http://schemas.openxmlformats.org/officeDocument/2006/relationships/slideLayout" Target="/ppt/slideLayouts/slideLayout1.xml" Id="Rda5fe2aac02949cd" /><Relationship Type="http://schemas.openxmlformats.org/officeDocument/2006/relationships/slideLayout" Target="/ppt/slideLayouts/slideLayout2.xml" Id="R9dcb84dbb60049a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a5fe2aac02949cd"/>
    <p:sldLayoutId xmlns:r="http://schemas.openxmlformats.org/officeDocument/2006/relationships" id="2147483650" r:id="R9dcb84dbb60049a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a0e6e717804f07" /><Relationship Type="http://schemas.openxmlformats.org/officeDocument/2006/relationships/notesSlide" Target="/ppt/notesSlides/notesSlide1.xml" Id="R21c5661aebb84f2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07735b66174de1" /><Relationship Type="http://schemas.openxmlformats.org/officeDocument/2006/relationships/notesSlide" Target="/ppt/notesSlides/notesSlide2.xml" Id="R61c9df9e32f14ac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6f1e7d573d4063" /><Relationship Type="http://schemas.openxmlformats.org/officeDocument/2006/relationships/notesSlide" Target="/ppt/notesSlides/notesSlide3.xml" Id="R0397945d2209472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10002e764f4d22" /><Relationship Type="http://schemas.openxmlformats.org/officeDocument/2006/relationships/notesSlide" Target="/ppt/notesSlides/notesSlide4.xml" Id="Re9ac8250279e485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496aa12d814225" /><Relationship Type="http://schemas.openxmlformats.org/officeDocument/2006/relationships/notesSlide" Target="/ppt/notesSlides/notesSlide5.xml" Id="R6d37ccdbf6bb4ba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d4cb7d7764fd0" /><Relationship Type="http://schemas.openxmlformats.org/officeDocument/2006/relationships/notesSlide" Target="/ppt/notesSlides/notesSlide6.xml" Id="R1a1dab4166a142f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83404355a54fe1" /><Relationship Type="http://schemas.openxmlformats.org/officeDocument/2006/relationships/notesSlide" Target="/ppt/notesSlides/notesSlide7.xml" Id="R2a95c1bc8ef647a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d90861f4a4846" /><Relationship Type="http://schemas.openxmlformats.org/officeDocument/2006/relationships/notesSlide" Target="/ppt/notesSlides/notesSlide8.xml" Id="R4e1f2fdac1ec48e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e2704ab2a64e00" /><Relationship Type="http://schemas.openxmlformats.org/officeDocument/2006/relationships/notesSlide" Target="/ppt/notesSlides/notesSlide9.xml" Id="Re1573385bea44b4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e13040acb44ac5" /><Relationship Type="http://schemas.openxmlformats.org/officeDocument/2006/relationships/notesSlide" Target="/ppt/notesSlides/notesSlide10.xml" Id="Ree478775959b475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3dd775ef9943d0" /><Relationship Type="http://schemas.openxmlformats.org/officeDocument/2006/relationships/notesSlide" Target="/ppt/notesSlides/notesSlide11.xml" Id="Rf80c83df85b64fc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2299edca144d4a" /><Relationship Type="http://schemas.openxmlformats.org/officeDocument/2006/relationships/notesSlide" Target="/ppt/notesSlides/notesSlide12.xml" Id="R6681b10194f940a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20170f27324a72" /><Relationship Type="http://schemas.openxmlformats.org/officeDocument/2006/relationships/notesSlide" Target="/ppt/notesSlides/notesSlide13.xml" Id="R59636dc37e60491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a2849c19584729" /><Relationship Type="http://schemas.openxmlformats.org/officeDocument/2006/relationships/notesSlide" Target="/ppt/notesSlides/notesSlide14.xml" Id="Re3170370adea44b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17600bf5934214" /><Relationship Type="http://schemas.openxmlformats.org/officeDocument/2006/relationships/notesSlide" Target="/ppt/notesSlides/notesSlide15.xml" Id="Rabd5e4cb403742c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d6b02a8ff14491" /><Relationship Type="http://schemas.openxmlformats.org/officeDocument/2006/relationships/notesSlide" Target="/ppt/notesSlides/notesSlide16.xml" Id="R0e41189fc96141a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Titus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  |  Titus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但你所講的總要合乎那純正的道理。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speak thou the things which become sound doctrine: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2:2  |  Titus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勸老年人要有節制、端莊、自守，在信心、愛心、忍耐上都要純全無疵。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aged men be sober, grave, temperate, sound in faith, in charity, in patience.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2:3  |  Titus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又勸老年婦人，舉止行動要恭敬，不說讒言，不給酒作奴僕，用善道教訓人，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aged women likewise, that they be in behaviour as becometh holiness, not false accusers, not given to much wine, teachers of good things;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2:4  |  Titus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好指教少年婦人，愛丈夫，愛兒女，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may teach the young women to be sober, to love their husbands, to love their children,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2:5  |  Titus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謹守，貞潔，料理家務，待人有恩，順服自己的丈夫，免得神的道理被毀謗。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be discreet, chaste, keepers at home, good, obedient to their own husbands, that the word of God be not blasphemed.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2:6  |  Titus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又勸少年人要謹守。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Young men likewise exhort to be sober minded.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2:7  |  Titus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你自己凡事要顯出善行的榜樣；在教訓上要正直、端莊，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all things shewing thyself a pattern of good works: in doctrine shewing uncorruptness, gravity, sincerity,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2:8  |  Titus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言語純全，無可指責，叫那反對的人，既無處可說我們的不是，便自覺羞愧。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Sound speech, that cannot be condemned; that he that is of the contrary part may be ashamed, having no evil thing to say of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2:9  |  Titus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[勸]僕人要順服自己的主人，凡事討他的喜歡，不可頂撞他，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Exhort servants to be obedient unto their own masters, and to please them well in all things; not answering again;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2:10  |  Titus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不可私拿東西，要顯為忠誠，以致凡事尊榮我們救主－神的道。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purloining, but shewing all good fidelity; that they may adorn the doctrine of God our Saviour in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2:11  |  Titus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因為神救眾人的恩典已經顯明出來，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grace of God that bringeth salvation hath appeared to all men,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2:12  |  Titus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教訓我們除去不敬虔的心和世俗的情慾，在今世自守、公義、敬虔度日，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Teaching us that, denying ungodliness and worldly lusts, we should live soberly, righteously, and godly, in this present world;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2:13  |  Titus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等候所盼望的福，並等候至大的神和我們救主耶穌基督的榮耀顯現。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Looking for that blessed hope, and the glorious appearing of the great God and our Saviour Jesus Christ;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2:14  |  Titus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他為我們捨了自己，要贖我們脫離一切罪惡，又潔淨我們，特作自己的子民，熱心為善。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gave himself for us, that he might redeem us from all iniquity, and purify unto himself a peculiar people, zealous of good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2:15  |  Titus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這些事你要講明，勸戒人，用各等權柄責備人；不可叫人輕看你。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speak, and exhort, and rebuke with all authority. Let no man despise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2026-08-26T14:54:49.1980000Z</dcterms:created>
  <dcterms:modified xsi:type="dcterms:W3CDTF">2026-08-26T14:54:49.1980000Z</dcterms:modified>
</coreProperties>
</file>