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388506ae0514fc0" /><Relationship Type="http://schemas.openxmlformats.org/officeDocument/2006/relationships/extended-properties" Target="/docProps/app.xml" Id="Rc9fa184d27844f1e" /><Relationship Type="http://schemas.openxmlformats.org/officeDocument/2006/relationships/officeDocument" Target="/ppt/presentation.xml" Id="R0f374572e7e64f4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484694d762f4787"/>
  </p:sldMasterIdLst>
  <p:notesMasterIdLst>
    <p:notesMasterId xmlns:r="http://schemas.openxmlformats.org/officeDocument/2006/relationships" r:id="R2787d1a75c9146bf"/>
  </p:notesMasterIdLst>
  <p:sldIdLst>
    <p:sldId xmlns:r="http://schemas.openxmlformats.org/officeDocument/2006/relationships" id="256" r:id="R96fa3548937c4903"/>
    <p:sldId xmlns:r="http://schemas.openxmlformats.org/officeDocument/2006/relationships" id="257" r:id="R9a416088f6d545cd"/>
    <p:sldId xmlns:r="http://schemas.openxmlformats.org/officeDocument/2006/relationships" id="258" r:id="R61befcc107a147c0"/>
    <p:sldId xmlns:r="http://schemas.openxmlformats.org/officeDocument/2006/relationships" id="259" r:id="Rd58ee0ffa88447f0"/>
    <p:sldId xmlns:r="http://schemas.openxmlformats.org/officeDocument/2006/relationships" id="260" r:id="Rb7543ae5a60d40da"/>
    <p:sldId xmlns:r="http://schemas.openxmlformats.org/officeDocument/2006/relationships" id="261" r:id="R9de7d55c64d44f36"/>
    <p:sldId xmlns:r="http://schemas.openxmlformats.org/officeDocument/2006/relationships" id="262" r:id="R24988cf673324a53"/>
    <p:sldId xmlns:r="http://schemas.openxmlformats.org/officeDocument/2006/relationships" id="263" r:id="Rfda3d160f09b4280"/>
    <p:sldId xmlns:r="http://schemas.openxmlformats.org/officeDocument/2006/relationships" id="264" r:id="Rd18db6ff47b7458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cd715da59cf4f6f" /><Relationship Type="http://schemas.openxmlformats.org/officeDocument/2006/relationships/slideMaster" Target="/ppt/slideMasters/slideMaster1.xml" Id="R7484694d762f4787" /><Relationship Type="http://schemas.openxmlformats.org/officeDocument/2006/relationships/notesMaster" Target="/ppt/notesMasters/notesMaster1.xml" Id="R2787d1a75c9146bf" /><Relationship Type="http://schemas.openxmlformats.org/officeDocument/2006/relationships/presProps" Target="/ppt/presProps.xml" Id="R5b3f8e839fc64575" /><Relationship Type="http://schemas.openxmlformats.org/officeDocument/2006/relationships/tableStyles" Target="/ppt/tableStyles.xml" Id="Rb7313e044d2d4ac0" /><Relationship Type="http://schemas.openxmlformats.org/officeDocument/2006/relationships/slide" Target="/ppt/slides/slide1.xml" Id="R96fa3548937c4903" /><Relationship Type="http://schemas.openxmlformats.org/officeDocument/2006/relationships/slide" Target="/ppt/slides/slide2.xml" Id="R9a416088f6d545cd" /><Relationship Type="http://schemas.openxmlformats.org/officeDocument/2006/relationships/slide" Target="/ppt/slides/slide3.xml" Id="R61befcc107a147c0" /><Relationship Type="http://schemas.openxmlformats.org/officeDocument/2006/relationships/slide" Target="/ppt/slides/slide4.xml" Id="Rd58ee0ffa88447f0" /><Relationship Type="http://schemas.openxmlformats.org/officeDocument/2006/relationships/slide" Target="/ppt/slides/slide5.xml" Id="Rb7543ae5a60d40da" /><Relationship Type="http://schemas.openxmlformats.org/officeDocument/2006/relationships/slide" Target="/ppt/slides/slide6.xml" Id="R9de7d55c64d44f36" /><Relationship Type="http://schemas.openxmlformats.org/officeDocument/2006/relationships/slide" Target="/ppt/slides/slide7.xml" Id="R24988cf673324a53" /><Relationship Type="http://schemas.openxmlformats.org/officeDocument/2006/relationships/slide" Target="/ppt/slides/slide8.xml" Id="Rfda3d160f09b4280" /><Relationship Type="http://schemas.openxmlformats.org/officeDocument/2006/relationships/slide" Target="/ppt/slides/slide9.xml" Id="Rd18db6ff47b7458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37d6b616606490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b2321bc77c84aa1" /><Relationship Type="http://schemas.openxmlformats.org/officeDocument/2006/relationships/notesMaster" Target="/ppt/notesMasters/notesMaster1.xml" Id="R1457b5bbf51f447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2a70267540f4bc2" /><Relationship Type="http://schemas.openxmlformats.org/officeDocument/2006/relationships/notesMaster" Target="/ppt/notesMasters/notesMaster1.xml" Id="R69025b7491c64b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a51f5a5f4064000" /><Relationship Type="http://schemas.openxmlformats.org/officeDocument/2006/relationships/notesMaster" Target="/ppt/notesMasters/notesMaster1.xml" Id="R1080ffad0d3943e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c19e384f3344ab5" /><Relationship Type="http://schemas.openxmlformats.org/officeDocument/2006/relationships/notesMaster" Target="/ppt/notesMasters/notesMaster1.xml" Id="R3fc51ced4356446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171018f419549c1" /><Relationship Type="http://schemas.openxmlformats.org/officeDocument/2006/relationships/notesMaster" Target="/ppt/notesMasters/notesMaster1.xml" Id="Rab5983dda41349f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954121d2d4b49db" /><Relationship Type="http://schemas.openxmlformats.org/officeDocument/2006/relationships/notesMaster" Target="/ppt/notesMasters/notesMaster1.xml" Id="R1e93851fc6874db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584c875dd4b4af5" /><Relationship Type="http://schemas.openxmlformats.org/officeDocument/2006/relationships/notesMaster" Target="/ppt/notesMasters/notesMaster1.xml" Id="R4ef503bf59fc434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68c011231aa4d8c" /><Relationship Type="http://schemas.openxmlformats.org/officeDocument/2006/relationships/notesMaster" Target="/ppt/notesMasters/notesMaster1.xml" Id="Rded332364c0f461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e7e87e1e064a23" /><Relationship Type="http://schemas.openxmlformats.org/officeDocument/2006/relationships/notesMaster" Target="/ppt/notesMasters/notesMaster1.xml" Id="R5b9f68d46cb9430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b3b4dd5c7f4acc" /><Relationship Type="http://schemas.openxmlformats.org/officeDocument/2006/relationships/image" Target="/ppt/media/image.png" Id="R9e508dfbe22345d7" /><Relationship Type="http://schemas.openxmlformats.org/officeDocument/2006/relationships/image" Target="/ppt/media/image2.png" Id="R20646252194e433b" /><Relationship Type="http://schemas.openxmlformats.org/officeDocument/2006/relationships/image" Target="/ppt/media/image.jpeg" Id="Red71e7ae0ca444b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26cfb78028f4cf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e508dfbe22345d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0646252194e433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71e7ae0ca444b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323b18ec96640d9" /><Relationship Type="http://schemas.openxmlformats.org/officeDocument/2006/relationships/slideLayout" Target="/ppt/slideLayouts/slideLayout1.xml" Id="R5b71fcd98eac4b77" /><Relationship Type="http://schemas.openxmlformats.org/officeDocument/2006/relationships/slideLayout" Target="/ppt/slideLayouts/slideLayout2.xml" Id="R944d4ee4481d4eb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b71fcd98eac4b77"/>
    <p:sldLayoutId xmlns:r="http://schemas.openxmlformats.org/officeDocument/2006/relationships" id="2147483650" r:id="R944d4ee4481d4eb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12c0261e0646f8" /><Relationship Type="http://schemas.openxmlformats.org/officeDocument/2006/relationships/notesSlide" Target="/ppt/notesSlides/notesSlide1.xml" Id="R7dbf7e2929ca483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a87fabef764668" /><Relationship Type="http://schemas.openxmlformats.org/officeDocument/2006/relationships/notesSlide" Target="/ppt/notesSlides/notesSlide2.xml" Id="R71697a89288c4fc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5a8c5baacf4614" /><Relationship Type="http://schemas.openxmlformats.org/officeDocument/2006/relationships/notesSlide" Target="/ppt/notesSlides/notesSlide3.xml" Id="Rcc719a2afee2408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2b77b6296457d" /><Relationship Type="http://schemas.openxmlformats.org/officeDocument/2006/relationships/notesSlide" Target="/ppt/notesSlides/notesSlide4.xml" Id="R18aa357c8a20498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be2149ca8a4fa4" /><Relationship Type="http://schemas.openxmlformats.org/officeDocument/2006/relationships/notesSlide" Target="/ppt/notesSlides/notesSlide5.xml" Id="R6b4657431a2b4c4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66aefd543a4225" /><Relationship Type="http://schemas.openxmlformats.org/officeDocument/2006/relationships/notesSlide" Target="/ppt/notesSlides/notesSlide6.xml" Id="R002e015ad0a74f8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d7616a40954952" /><Relationship Type="http://schemas.openxmlformats.org/officeDocument/2006/relationships/notesSlide" Target="/ppt/notesSlides/notesSlide7.xml" Id="R128d42f7e4d84e1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5a102aea93495f" /><Relationship Type="http://schemas.openxmlformats.org/officeDocument/2006/relationships/notesSlide" Target="/ppt/notesSlides/notesSlide8.xml" Id="Rbd4ac664ab8f46f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b769eee94a46c5" /><Relationship Type="http://schemas.openxmlformats.org/officeDocument/2006/relationships/notesSlide" Target="/ppt/notesSlides/notesSlide9.xml" Id="R68f4580f48b44b1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114:1  |  Psalms 114:1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以色列出了埃及， 雅各家離開說異言之民；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Israel went out of Egypt, the house of Jacob from a people of strange language;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114:2  |  Psalms 114:2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那時，猶大為主的聖所， 以色列為他所治理的國度。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Judah was his sanctuary, and Israel his dominion.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114:3  |  Psalms 114:3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滄海看見就奔逃； 約旦河也倒流。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sea saw it, and fled: Jordan was driven back.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114:4  |  Psalms 114:4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大山踴躍，如公羊； 小山跳舞，如羊羔。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mountains skipped like rams, and the little hills like lambs.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114:5  |  Psalms 114:5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滄海啊，你為何奔逃？ 約旦哪，你為何倒流？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ailed thee, O thou sea, that thou fleddest? thou Jordan, that thou wast driven back?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114:6  |  Psalms 114:6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大山哪，你為何踴躍，如公羊？ 小山哪，你為何跳舞，如羊羔？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mountains, that ye skipped like rams; and ye little hills, like lambs?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114:7  |  Psalms 114:7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大地啊，你因見主的面， 就是雅各神的面，便要震動。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Tremble, thou earth, at the presence of the Lord, at the presence of the God of Jacob;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114:8  |  Psalms 114:8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他叫磐石變為水池， 叫堅石變為泉源。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turned the rock into a standing water, the flint into a fountain of waters.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2026-08-26T10:32:29.5990000Z</dcterms:created>
  <dcterms:modified xsi:type="dcterms:W3CDTF">2026-08-26T10:32:29.5990000Z</dcterms:modified>
</coreProperties>
</file>