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945b6905bc94590" /><Relationship Type="http://schemas.openxmlformats.org/officeDocument/2006/relationships/extended-properties" Target="/docProps/app.xml" Id="Rb4eb01d9aca241b9" /><Relationship Type="http://schemas.openxmlformats.org/officeDocument/2006/relationships/officeDocument" Target="/ppt/presentation.xml" Id="Rd7d0e955e7a8461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4f840b9301f4b24"/>
  </p:sldMasterIdLst>
  <p:notesMasterIdLst>
    <p:notesMasterId xmlns:r="http://schemas.openxmlformats.org/officeDocument/2006/relationships" r:id="Re8727173d8d647a4"/>
  </p:notesMasterIdLst>
  <p:sldIdLst>
    <p:sldId xmlns:r="http://schemas.openxmlformats.org/officeDocument/2006/relationships" id="256" r:id="Rcbb971cf19cf46c4"/>
    <p:sldId xmlns:r="http://schemas.openxmlformats.org/officeDocument/2006/relationships" id="257" r:id="Rf723d275a97c4d9e"/>
    <p:sldId xmlns:r="http://schemas.openxmlformats.org/officeDocument/2006/relationships" id="258" r:id="R61f8ae3ccfe748ab"/>
    <p:sldId xmlns:r="http://schemas.openxmlformats.org/officeDocument/2006/relationships" id="259" r:id="Rd4f563740f5448cf"/>
    <p:sldId xmlns:r="http://schemas.openxmlformats.org/officeDocument/2006/relationships" id="260" r:id="R5d0f9dee14ea445a"/>
    <p:sldId xmlns:r="http://schemas.openxmlformats.org/officeDocument/2006/relationships" id="261" r:id="R97fa677376b345cc"/>
    <p:sldId xmlns:r="http://schemas.openxmlformats.org/officeDocument/2006/relationships" id="262" r:id="Rf752b152f33b4b66"/>
    <p:sldId xmlns:r="http://schemas.openxmlformats.org/officeDocument/2006/relationships" id="263" r:id="R4c88f485aa5b4e85"/>
    <p:sldId xmlns:r="http://schemas.openxmlformats.org/officeDocument/2006/relationships" id="264" r:id="Rdfdd69d3b74340b9"/>
    <p:sldId xmlns:r="http://schemas.openxmlformats.org/officeDocument/2006/relationships" id="265" r:id="R03907f2fb0a54c80"/>
    <p:sldId xmlns:r="http://schemas.openxmlformats.org/officeDocument/2006/relationships" id="266" r:id="Rdc7c21d23d7a4f3d"/>
    <p:sldId xmlns:r="http://schemas.openxmlformats.org/officeDocument/2006/relationships" id="267" r:id="R946d6c732e394075"/>
    <p:sldId xmlns:r="http://schemas.openxmlformats.org/officeDocument/2006/relationships" id="268" r:id="Raf10bfed98954551"/>
    <p:sldId xmlns:r="http://schemas.openxmlformats.org/officeDocument/2006/relationships" id="269" r:id="R1a13fd243bb2480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d4bb339cf5e4b89" /><Relationship Type="http://schemas.openxmlformats.org/officeDocument/2006/relationships/slideMaster" Target="/ppt/slideMasters/slideMaster1.xml" Id="R84f840b9301f4b24" /><Relationship Type="http://schemas.openxmlformats.org/officeDocument/2006/relationships/notesMaster" Target="/ppt/notesMasters/notesMaster1.xml" Id="Re8727173d8d647a4" /><Relationship Type="http://schemas.openxmlformats.org/officeDocument/2006/relationships/presProps" Target="/ppt/presProps.xml" Id="R5b197baac1964ffb" /><Relationship Type="http://schemas.openxmlformats.org/officeDocument/2006/relationships/tableStyles" Target="/ppt/tableStyles.xml" Id="R5cb74388e80d4dae" /><Relationship Type="http://schemas.openxmlformats.org/officeDocument/2006/relationships/slide" Target="/ppt/slides/slide1.xml" Id="Rcbb971cf19cf46c4" /><Relationship Type="http://schemas.openxmlformats.org/officeDocument/2006/relationships/slide" Target="/ppt/slides/slide2.xml" Id="Rf723d275a97c4d9e" /><Relationship Type="http://schemas.openxmlformats.org/officeDocument/2006/relationships/slide" Target="/ppt/slides/slide3.xml" Id="R61f8ae3ccfe748ab" /><Relationship Type="http://schemas.openxmlformats.org/officeDocument/2006/relationships/slide" Target="/ppt/slides/slide4.xml" Id="Rd4f563740f5448cf" /><Relationship Type="http://schemas.openxmlformats.org/officeDocument/2006/relationships/slide" Target="/ppt/slides/slide5.xml" Id="R5d0f9dee14ea445a" /><Relationship Type="http://schemas.openxmlformats.org/officeDocument/2006/relationships/slide" Target="/ppt/slides/slide6.xml" Id="R97fa677376b345cc" /><Relationship Type="http://schemas.openxmlformats.org/officeDocument/2006/relationships/slide" Target="/ppt/slides/slide7.xml" Id="Rf752b152f33b4b66" /><Relationship Type="http://schemas.openxmlformats.org/officeDocument/2006/relationships/slide" Target="/ppt/slides/slide8.xml" Id="R4c88f485aa5b4e85" /><Relationship Type="http://schemas.openxmlformats.org/officeDocument/2006/relationships/slide" Target="/ppt/slides/slide9.xml" Id="Rdfdd69d3b74340b9" /><Relationship Type="http://schemas.openxmlformats.org/officeDocument/2006/relationships/slide" Target="/ppt/slides/slide10.xml" Id="R03907f2fb0a54c80" /><Relationship Type="http://schemas.openxmlformats.org/officeDocument/2006/relationships/slide" Target="/ppt/slides/slide11.xml" Id="Rdc7c21d23d7a4f3d" /><Relationship Type="http://schemas.openxmlformats.org/officeDocument/2006/relationships/slide" Target="/ppt/slides/slide12.xml" Id="R946d6c732e394075" /><Relationship Type="http://schemas.openxmlformats.org/officeDocument/2006/relationships/slide" Target="/ppt/slides/slide13.xml" Id="Raf10bfed98954551" /><Relationship Type="http://schemas.openxmlformats.org/officeDocument/2006/relationships/slide" Target="/ppt/slides/slide14.xml" Id="R1a13fd243bb2480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d6df7810819413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ef22c3050374ffb" /><Relationship Type="http://schemas.openxmlformats.org/officeDocument/2006/relationships/notesMaster" Target="/ppt/notesMasters/notesMaster1.xml" Id="R577f25c9f255427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0f26628721c44fe" /><Relationship Type="http://schemas.openxmlformats.org/officeDocument/2006/relationships/notesMaster" Target="/ppt/notesMasters/notesMaster1.xml" Id="R98165a55660444c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96e4f67e8e3420f" /><Relationship Type="http://schemas.openxmlformats.org/officeDocument/2006/relationships/notesMaster" Target="/ppt/notesMasters/notesMaster1.xml" Id="R43882454db4e460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8c5d7125a134ea9" /><Relationship Type="http://schemas.openxmlformats.org/officeDocument/2006/relationships/notesMaster" Target="/ppt/notesMasters/notesMaster1.xml" Id="R177420e22cac451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25bcab83e31465d" /><Relationship Type="http://schemas.openxmlformats.org/officeDocument/2006/relationships/notesMaster" Target="/ppt/notesMasters/notesMaster1.xml" Id="R0e342b5e10e2418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7f0c39697d340ab" /><Relationship Type="http://schemas.openxmlformats.org/officeDocument/2006/relationships/notesMaster" Target="/ppt/notesMasters/notesMaster1.xml" Id="R38493762711c47b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eee8d79c890407b" /><Relationship Type="http://schemas.openxmlformats.org/officeDocument/2006/relationships/notesMaster" Target="/ppt/notesMasters/notesMaster1.xml" Id="R4902c9b4a04f41d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f7aac95485440f5" /><Relationship Type="http://schemas.openxmlformats.org/officeDocument/2006/relationships/notesMaster" Target="/ppt/notesMasters/notesMaster1.xml" Id="R31cc4219dada4ac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4d3814a8e754ec5" /><Relationship Type="http://schemas.openxmlformats.org/officeDocument/2006/relationships/notesMaster" Target="/ppt/notesMasters/notesMaster1.xml" Id="R0d888e420d2d425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493c9fb0a954ab7" /><Relationship Type="http://schemas.openxmlformats.org/officeDocument/2006/relationships/notesMaster" Target="/ppt/notesMasters/notesMaster1.xml" Id="Ra04110cc4c6048c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13085f699fe489d" /><Relationship Type="http://schemas.openxmlformats.org/officeDocument/2006/relationships/notesMaster" Target="/ppt/notesMasters/notesMaster1.xml" Id="Rced8379e94ba402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37c7377cf074b11" /><Relationship Type="http://schemas.openxmlformats.org/officeDocument/2006/relationships/notesMaster" Target="/ppt/notesMasters/notesMaster1.xml" Id="R4c6f72c2b8d0475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1b0d4f9e1aa481f" /><Relationship Type="http://schemas.openxmlformats.org/officeDocument/2006/relationships/notesMaster" Target="/ppt/notesMasters/notesMaster1.xml" Id="Rc38424bc1b2f43b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9973265e3724ff9" /><Relationship Type="http://schemas.openxmlformats.org/officeDocument/2006/relationships/notesMaster" Target="/ppt/notesMasters/notesMaster1.xml" Id="Rc96fed863aae473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1554c9e692a4d4c" /><Relationship Type="http://schemas.openxmlformats.org/officeDocument/2006/relationships/image" Target="/ppt/media/image.png" Id="Rc1b92aa210694537" /><Relationship Type="http://schemas.openxmlformats.org/officeDocument/2006/relationships/image" Target="/ppt/media/image2.png" Id="R0bc8f63a5e5a4a99" /><Relationship Type="http://schemas.openxmlformats.org/officeDocument/2006/relationships/image" Target="/ppt/media/image.jpeg" Id="R9b53687b42f9492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42e1adc46943f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1b92aa21069453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bc8f63a5e5a4a9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53687b42f9492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91691301caf4983" /><Relationship Type="http://schemas.openxmlformats.org/officeDocument/2006/relationships/slideLayout" Target="/ppt/slideLayouts/slideLayout1.xml" Id="R6b2f9e75b2924702" /><Relationship Type="http://schemas.openxmlformats.org/officeDocument/2006/relationships/slideLayout" Target="/ppt/slideLayouts/slideLayout2.xml" Id="R881e10b90e4148e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b2f9e75b2924702"/>
    <p:sldLayoutId xmlns:r="http://schemas.openxmlformats.org/officeDocument/2006/relationships" id="2147483650" r:id="R881e10b90e4148e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4c76de5cde4514" /><Relationship Type="http://schemas.openxmlformats.org/officeDocument/2006/relationships/notesSlide" Target="/ppt/notesSlides/notesSlide1.xml" Id="R3eb3e8e5489447b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db56802af24011" /><Relationship Type="http://schemas.openxmlformats.org/officeDocument/2006/relationships/notesSlide" Target="/ppt/notesSlides/notesSlide2.xml" Id="Rb8479b1142a24c8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c05e0369c24be1" /><Relationship Type="http://schemas.openxmlformats.org/officeDocument/2006/relationships/notesSlide" Target="/ppt/notesSlides/notesSlide3.xml" Id="R4a85bcc16dbb4cd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d9533208d4473e" /><Relationship Type="http://schemas.openxmlformats.org/officeDocument/2006/relationships/notesSlide" Target="/ppt/notesSlides/notesSlide4.xml" Id="Rb2a770cf86154d4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77865c47ce48c3" /><Relationship Type="http://schemas.openxmlformats.org/officeDocument/2006/relationships/notesSlide" Target="/ppt/notesSlides/notesSlide5.xml" Id="Rc952c198416e4a2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96e9856cda4a7e" /><Relationship Type="http://schemas.openxmlformats.org/officeDocument/2006/relationships/notesSlide" Target="/ppt/notesSlides/notesSlide6.xml" Id="R29faac62e40a43d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3ee34307124ba3" /><Relationship Type="http://schemas.openxmlformats.org/officeDocument/2006/relationships/notesSlide" Target="/ppt/notesSlides/notesSlide7.xml" Id="Rf3db62896ce946b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6ff6f9183344c1" /><Relationship Type="http://schemas.openxmlformats.org/officeDocument/2006/relationships/notesSlide" Target="/ppt/notesSlides/notesSlide8.xml" Id="R8074102b341546f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2011a9bac14fd6" /><Relationship Type="http://schemas.openxmlformats.org/officeDocument/2006/relationships/notesSlide" Target="/ppt/notesSlides/notesSlide9.xml" Id="Rbe31b7f2005b4dc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8b4ed2e1c14913" /><Relationship Type="http://schemas.openxmlformats.org/officeDocument/2006/relationships/notesSlide" Target="/ppt/notesSlides/notesSlide10.xml" Id="R27d22a63586f440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75ed4215b5451f" /><Relationship Type="http://schemas.openxmlformats.org/officeDocument/2006/relationships/notesSlide" Target="/ppt/notesSlides/notesSlide11.xml" Id="R870cb551083448c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45ba4ff6704873" /><Relationship Type="http://schemas.openxmlformats.org/officeDocument/2006/relationships/notesSlide" Target="/ppt/notesSlides/notesSlide12.xml" Id="R0d19de6a4c9f46a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a46f599a0549ad" /><Relationship Type="http://schemas.openxmlformats.org/officeDocument/2006/relationships/notesSlide" Target="/ppt/notesSlides/notesSlide13.xml" Id="R613331abf34141e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53367cacda430c" /><Relationship Type="http://schemas.openxmlformats.org/officeDocument/2006/relationships/notesSlide" Target="/ppt/notesSlides/notesSlide14.xml" Id="R03b35135b12c4f4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6:1  |  Isaiah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當烏西雅王崩的那年，我見主坐在高高的寶座上。他的衣裳垂下，遮滿聖殿。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year that king Uzziah died I saw also the Lord sitting upon a throne, high and lifted up, and his train filled the temple.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6:2  |  Isaiah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其上有撒拉弗侍立，各有六個翅膀：用兩個翅膀遮臉，兩個翅膀遮腳，兩個翅膀飛翔；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Above it stood the seraphims: each one had six wings; with twain he covered his face, and with twain he covered his feet, and with twain he did fly.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6:3  |  Isaiah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彼此呼喊說： 聖哉！聖哉！聖哉！萬軍之耶和華； 他的榮光充滿全地！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cried unto another, and said, Holy, holy, holy, is the LORD of hosts: the whole earth is full of his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6:4  |  Isaiah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因呼喊者的聲音，門檻的根基震動，殿充滿了煙雲。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posts of the door moved at the voice of him that cried, and the house was filled with smoke.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6:5  |  Isaiah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那時我說：「禍哉！我滅亡了！因為我是嘴唇不潔的人，又住在嘴唇不潔的民中，又因我眼見大君王－萬軍之耶和華。」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I, Woe is me! for I am undone; because I am a man of unclean lips, and I dwell in the midst of a people of unclean lips: for mine eyes have seen the King, the LORD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6:6  |  Isaiah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有一撒拉弗飛到我跟前，手裏拿着紅炭，是用火剪從壇上取下來的，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flew one of the seraphims unto me, having a live coal in his hand, which he had taken with the tongs from off the altar: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6:7  |  Isaiah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將炭沾我的口，說：「看哪，這炭沾了你的嘴，你的罪孽便除掉，你的罪惡就赦免了。」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laid it upon my mouth, and said, Lo, this hath touched thy lips; and thine iniquity is taken away, and thy sin purged.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6:8  |  Isaiah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我又聽見主的聲音說：「我可以差遣誰呢？誰肯為我們去呢？」我說：「我在這裏，請差遣我！」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I heard the voice of the Lord, saying, Whom shall I send, and who will go for us? Then said I, Here am I; send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6:9  |  Isaiah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他說：「你去告訴這百姓說： 你們聽是要聽見，卻不明白； 看是要看見，卻不曉得。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Go, and tell this people, Hear ye indeed, but understand not; and see ye indeed, but perceive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6:10  |  Isaiah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要使這百姓心蒙脂油， 耳朵發沉， 眼睛昏迷； 恐怕眼睛看見， 耳朵聽見， 心裏明白， 回轉過來，便得醫治。」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the heart of this people fat, and make their ears heavy, and shut their eyes; lest they see with their eyes, and hear with their ears, and understand with their heart, and convert, and be healed.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6:11  |  Isaiah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我就說：「主啊，這到幾時為止呢？」他說： 直到城邑荒涼，無人居住， 房屋[空閒]無人，地土極其荒涼。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I, Lord, how long? And he answered, Until the cities be wasted without inhabitant, and the houses without man, and the land be utterly desolate,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6:12  |  Isaiah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並且耶和華將人遷到遠方， 在這境內撇下的地土很多。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have removed men far away, and there be a great forsaking in the midst of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6:13  |  Isaiah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境內剩下的[人]若還有十分之一， 也必被吞滅， 像栗樹、橡樹雖被砍伐， 樹墩子卻仍存留。 這聖潔的種類在國中也是如此。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yet in it shall be a tenth, and it shall return, and shall be eaten: as a teil tree, and as an oak, whose substance is in them, when they cast their leaves: so the holy seed shall be the substance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2026-08-26T10:36:10.8200000Z</dcterms:created>
  <dcterms:modified xsi:type="dcterms:W3CDTF">2026-08-26T10:36:10.8200000Z</dcterms:modified>
</coreProperties>
</file>