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f3a3bfcd75c4c56" /><Relationship Type="http://schemas.openxmlformats.org/officeDocument/2006/relationships/extended-properties" Target="/docProps/app.xml" Id="Re33b5820b3cb4331" /><Relationship Type="http://schemas.openxmlformats.org/officeDocument/2006/relationships/officeDocument" Target="/ppt/presentation.xml" Id="Rc25b1aeacd61416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8ad1cb6b4e14072"/>
  </p:sldMasterIdLst>
  <p:notesMasterIdLst>
    <p:notesMasterId xmlns:r="http://schemas.openxmlformats.org/officeDocument/2006/relationships" r:id="R8937f03c1ad14808"/>
  </p:notesMasterIdLst>
  <p:sldIdLst>
    <p:sldId xmlns:r="http://schemas.openxmlformats.org/officeDocument/2006/relationships" id="256" r:id="R00de38fee7ab4815"/>
    <p:sldId xmlns:r="http://schemas.openxmlformats.org/officeDocument/2006/relationships" id="257" r:id="R2ee486600dce4581"/>
    <p:sldId xmlns:r="http://schemas.openxmlformats.org/officeDocument/2006/relationships" id="258" r:id="Rae8d6aa94e5a4565"/>
    <p:sldId xmlns:r="http://schemas.openxmlformats.org/officeDocument/2006/relationships" id="259" r:id="R4ff8f9da2cb84b28"/>
    <p:sldId xmlns:r="http://schemas.openxmlformats.org/officeDocument/2006/relationships" id="260" r:id="R4ea9367522c74f64"/>
    <p:sldId xmlns:r="http://schemas.openxmlformats.org/officeDocument/2006/relationships" id="261" r:id="R28b463233b7b4acb"/>
    <p:sldId xmlns:r="http://schemas.openxmlformats.org/officeDocument/2006/relationships" id="262" r:id="Rf61f32477c26403b"/>
    <p:sldId xmlns:r="http://schemas.openxmlformats.org/officeDocument/2006/relationships" id="263" r:id="R2c7415911faa4d54"/>
    <p:sldId xmlns:r="http://schemas.openxmlformats.org/officeDocument/2006/relationships" id="264" r:id="Rce94bb5831954278"/>
    <p:sldId xmlns:r="http://schemas.openxmlformats.org/officeDocument/2006/relationships" id="265" r:id="R8693595e431f43fc"/>
    <p:sldId xmlns:r="http://schemas.openxmlformats.org/officeDocument/2006/relationships" id="266" r:id="Rd3c7301881d44cbe"/>
    <p:sldId xmlns:r="http://schemas.openxmlformats.org/officeDocument/2006/relationships" id="267" r:id="Re082f804e5cd4c92"/>
    <p:sldId xmlns:r="http://schemas.openxmlformats.org/officeDocument/2006/relationships" id="268" r:id="Ra574cd2101a34590"/>
    <p:sldId xmlns:r="http://schemas.openxmlformats.org/officeDocument/2006/relationships" id="269" r:id="Ra81a9432f4614a32"/>
    <p:sldId xmlns:r="http://schemas.openxmlformats.org/officeDocument/2006/relationships" id="270" r:id="R296a566af41e41af"/>
    <p:sldId xmlns:r="http://schemas.openxmlformats.org/officeDocument/2006/relationships" id="271" r:id="R7a1aed1504a243ef"/>
    <p:sldId xmlns:r="http://schemas.openxmlformats.org/officeDocument/2006/relationships" id="272" r:id="Rdd4df1bfdef74d73"/>
    <p:sldId xmlns:r="http://schemas.openxmlformats.org/officeDocument/2006/relationships" id="273" r:id="Rb0d9f210371c4267"/>
    <p:sldId xmlns:r="http://schemas.openxmlformats.org/officeDocument/2006/relationships" id="274" r:id="Re3cbeb5e393449d4"/>
    <p:sldId xmlns:r="http://schemas.openxmlformats.org/officeDocument/2006/relationships" id="275" r:id="R82622ec43a7f47f1"/>
    <p:sldId xmlns:r="http://schemas.openxmlformats.org/officeDocument/2006/relationships" id="276" r:id="R716a3095d1bf416c"/>
    <p:sldId xmlns:r="http://schemas.openxmlformats.org/officeDocument/2006/relationships" id="277" r:id="R8b0149da81664b52"/>
    <p:sldId xmlns:r="http://schemas.openxmlformats.org/officeDocument/2006/relationships" id="278" r:id="R580cc3c1ecf340c9"/>
    <p:sldId xmlns:r="http://schemas.openxmlformats.org/officeDocument/2006/relationships" id="279" r:id="Reef84217ff1a4b55"/>
    <p:sldId xmlns:r="http://schemas.openxmlformats.org/officeDocument/2006/relationships" id="280" r:id="R28718ee6f2a14aa8"/>
    <p:sldId xmlns:r="http://schemas.openxmlformats.org/officeDocument/2006/relationships" id="281" r:id="R31103f1182af466e"/>
    <p:sldId xmlns:r="http://schemas.openxmlformats.org/officeDocument/2006/relationships" id="282" r:id="Rdb84d970d4274f96"/>
    <p:sldId xmlns:r="http://schemas.openxmlformats.org/officeDocument/2006/relationships" id="283" r:id="R7f607ed09fb9442b"/>
    <p:sldId xmlns:r="http://schemas.openxmlformats.org/officeDocument/2006/relationships" id="284" r:id="Re0861d5f9e744950"/>
    <p:sldId xmlns:r="http://schemas.openxmlformats.org/officeDocument/2006/relationships" id="285" r:id="R30ec17b682f6482c"/>
    <p:sldId xmlns:r="http://schemas.openxmlformats.org/officeDocument/2006/relationships" id="286" r:id="R1e929c2edb664725"/>
    <p:sldId xmlns:r="http://schemas.openxmlformats.org/officeDocument/2006/relationships" id="287" r:id="Rd7f5061aec4c4fcf"/>
    <p:sldId xmlns:r="http://schemas.openxmlformats.org/officeDocument/2006/relationships" id="288" r:id="R0625ece0661e4c65"/>
    <p:sldId xmlns:r="http://schemas.openxmlformats.org/officeDocument/2006/relationships" id="289" r:id="Reb3b2e3ab3bb438c"/>
    <p:sldId xmlns:r="http://schemas.openxmlformats.org/officeDocument/2006/relationships" id="290" r:id="R3fd5af03b9ad4341"/>
    <p:sldId xmlns:r="http://schemas.openxmlformats.org/officeDocument/2006/relationships" id="291" r:id="R505b6867145a4acc"/>
    <p:sldId xmlns:r="http://schemas.openxmlformats.org/officeDocument/2006/relationships" id="292" r:id="Rd53717871ea14b4c"/>
    <p:sldId xmlns:r="http://schemas.openxmlformats.org/officeDocument/2006/relationships" id="293" r:id="R7094ccddb67c416b"/>
    <p:sldId xmlns:r="http://schemas.openxmlformats.org/officeDocument/2006/relationships" id="294" r:id="R7d52626e290245ed"/>
    <p:sldId xmlns:r="http://schemas.openxmlformats.org/officeDocument/2006/relationships" id="295" r:id="Ra5da95cb9a22402e"/>
    <p:sldId xmlns:r="http://schemas.openxmlformats.org/officeDocument/2006/relationships" id="296" r:id="Rab23ce494ec242b0"/>
    <p:sldId xmlns:r="http://schemas.openxmlformats.org/officeDocument/2006/relationships" id="297" r:id="R074e1895d91146ff"/>
    <p:sldId xmlns:r="http://schemas.openxmlformats.org/officeDocument/2006/relationships" id="298" r:id="R01a47ae382e84f39"/>
    <p:sldId xmlns:r="http://schemas.openxmlformats.org/officeDocument/2006/relationships" id="299" r:id="R89e33fe7503e4028"/>
    <p:sldId xmlns:r="http://schemas.openxmlformats.org/officeDocument/2006/relationships" id="300" r:id="Rd22c73948910403e"/>
    <p:sldId xmlns:r="http://schemas.openxmlformats.org/officeDocument/2006/relationships" id="301" r:id="R2daab09a16cc482e"/>
    <p:sldId xmlns:r="http://schemas.openxmlformats.org/officeDocument/2006/relationships" id="302" r:id="Rfd24ac8ff0a546b7"/>
    <p:sldId xmlns:r="http://schemas.openxmlformats.org/officeDocument/2006/relationships" id="303" r:id="Rb211b9e59f4843f6"/>
    <p:sldId xmlns:r="http://schemas.openxmlformats.org/officeDocument/2006/relationships" id="304" r:id="R19d9b90e74a64ce5"/>
    <p:sldId xmlns:r="http://schemas.openxmlformats.org/officeDocument/2006/relationships" id="305" r:id="R2ce8705ba7064e7d"/>
    <p:sldId xmlns:r="http://schemas.openxmlformats.org/officeDocument/2006/relationships" id="306" r:id="R87d7547b939249eb"/>
    <p:sldId xmlns:r="http://schemas.openxmlformats.org/officeDocument/2006/relationships" id="307" r:id="Rd8cc95ab0c6d4143"/>
    <p:sldId xmlns:r="http://schemas.openxmlformats.org/officeDocument/2006/relationships" id="308" r:id="Re0f8f43ceba04fc2"/>
    <p:sldId xmlns:r="http://schemas.openxmlformats.org/officeDocument/2006/relationships" id="309" r:id="R0557dbacbea146f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b9c34eebc074c91" /><Relationship Type="http://schemas.openxmlformats.org/officeDocument/2006/relationships/slideMaster" Target="/ppt/slideMasters/slideMaster1.xml" Id="R38ad1cb6b4e14072" /><Relationship Type="http://schemas.openxmlformats.org/officeDocument/2006/relationships/notesMaster" Target="/ppt/notesMasters/notesMaster1.xml" Id="R8937f03c1ad14808" /><Relationship Type="http://schemas.openxmlformats.org/officeDocument/2006/relationships/presProps" Target="/ppt/presProps.xml" Id="R7b9a10615af34fd1" /><Relationship Type="http://schemas.openxmlformats.org/officeDocument/2006/relationships/tableStyles" Target="/ppt/tableStyles.xml" Id="Rb0b2a19232134c19" /><Relationship Type="http://schemas.openxmlformats.org/officeDocument/2006/relationships/slide" Target="/ppt/slides/slide1.xml" Id="R00de38fee7ab4815" /><Relationship Type="http://schemas.openxmlformats.org/officeDocument/2006/relationships/slide" Target="/ppt/slides/slide2.xml" Id="R2ee486600dce4581" /><Relationship Type="http://schemas.openxmlformats.org/officeDocument/2006/relationships/slide" Target="/ppt/slides/slide3.xml" Id="Rae8d6aa94e5a4565" /><Relationship Type="http://schemas.openxmlformats.org/officeDocument/2006/relationships/slide" Target="/ppt/slides/slide4.xml" Id="R4ff8f9da2cb84b28" /><Relationship Type="http://schemas.openxmlformats.org/officeDocument/2006/relationships/slide" Target="/ppt/slides/slide5.xml" Id="R4ea9367522c74f64" /><Relationship Type="http://schemas.openxmlformats.org/officeDocument/2006/relationships/slide" Target="/ppt/slides/slide6.xml" Id="R28b463233b7b4acb" /><Relationship Type="http://schemas.openxmlformats.org/officeDocument/2006/relationships/slide" Target="/ppt/slides/slide7.xml" Id="Rf61f32477c26403b" /><Relationship Type="http://schemas.openxmlformats.org/officeDocument/2006/relationships/slide" Target="/ppt/slides/slide8.xml" Id="R2c7415911faa4d54" /><Relationship Type="http://schemas.openxmlformats.org/officeDocument/2006/relationships/slide" Target="/ppt/slides/slide9.xml" Id="Rce94bb5831954278" /><Relationship Type="http://schemas.openxmlformats.org/officeDocument/2006/relationships/slide" Target="/ppt/slides/slide10.xml" Id="R8693595e431f43fc" /><Relationship Type="http://schemas.openxmlformats.org/officeDocument/2006/relationships/slide" Target="/ppt/slides/slide11.xml" Id="Rd3c7301881d44cbe" /><Relationship Type="http://schemas.openxmlformats.org/officeDocument/2006/relationships/slide" Target="/ppt/slides/slide12.xml" Id="Re082f804e5cd4c92" /><Relationship Type="http://schemas.openxmlformats.org/officeDocument/2006/relationships/slide" Target="/ppt/slides/slide13.xml" Id="Ra574cd2101a34590" /><Relationship Type="http://schemas.openxmlformats.org/officeDocument/2006/relationships/slide" Target="/ppt/slides/slide14.xml" Id="Ra81a9432f4614a32" /><Relationship Type="http://schemas.openxmlformats.org/officeDocument/2006/relationships/slide" Target="/ppt/slides/slide15.xml" Id="R296a566af41e41af" /><Relationship Type="http://schemas.openxmlformats.org/officeDocument/2006/relationships/slide" Target="/ppt/slides/slide16.xml" Id="R7a1aed1504a243ef" /><Relationship Type="http://schemas.openxmlformats.org/officeDocument/2006/relationships/slide" Target="/ppt/slides/slide17.xml" Id="Rdd4df1bfdef74d73" /><Relationship Type="http://schemas.openxmlformats.org/officeDocument/2006/relationships/slide" Target="/ppt/slides/slide18.xml" Id="Rb0d9f210371c4267" /><Relationship Type="http://schemas.openxmlformats.org/officeDocument/2006/relationships/slide" Target="/ppt/slides/slide19.xml" Id="Re3cbeb5e393449d4" /><Relationship Type="http://schemas.openxmlformats.org/officeDocument/2006/relationships/slide" Target="/ppt/slides/slide20.xml" Id="R82622ec43a7f47f1" /><Relationship Type="http://schemas.openxmlformats.org/officeDocument/2006/relationships/slide" Target="/ppt/slides/slide21.xml" Id="R716a3095d1bf416c" /><Relationship Type="http://schemas.openxmlformats.org/officeDocument/2006/relationships/slide" Target="/ppt/slides/slide22.xml" Id="R8b0149da81664b52" /><Relationship Type="http://schemas.openxmlformats.org/officeDocument/2006/relationships/slide" Target="/ppt/slides/slide23.xml" Id="R580cc3c1ecf340c9" /><Relationship Type="http://schemas.openxmlformats.org/officeDocument/2006/relationships/slide" Target="/ppt/slides/slide24.xml" Id="Reef84217ff1a4b55" /><Relationship Type="http://schemas.openxmlformats.org/officeDocument/2006/relationships/slide" Target="/ppt/slides/slide25.xml" Id="R28718ee6f2a14aa8" /><Relationship Type="http://schemas.openxmlformats.org/officeDocument/2006/relationships/slide" Target="/ppt/slides/slide26.xml" Id="R31103f1182af466e" /><Relationship Type="http://schemas.openxmlformats.org/officeDocument/2006/relationships/slide" Target="/ppt/slides/slide27.xml" Id="Rdb84d970d4274f96" /><Relationship Type="http://schemas.openxmlformats.org/officeDocument/2006/relationships/slide" Target="/ppt/slides/slide28.xml" Id="R7f607ed09fb9442b" /><Relationship Type="http://schemas.openxmlformats.org/officeDocument/2006/relationships/slide" Target="/ppt/slides/slide29.xml" Id="Re0861d5f9e744950" /><Relationship Type="http://schemas.openxmlformats.org/officeDocument/2006/relationships/slide" Target="/ppt/slides/slide30.xml" Id="R30ec17b682f6482c" /><Relationship Type="http://schemas.openxmlformats.org/officeDocument/2006/relationships/slide" Target="/ppt/slides/slide31.xml" Id="R1e929c2edb664725" /><Relationship Type="http://schemas.openxmlformats.org/officeDocument/2006/relationships/slide" Target="/ppt/slides/slide32.xml" Id="Rd7f5061aec4c4fcf" /><Relationship Type="http://schemas.openxmlformats.org/officeDocument/2006/relationships/slide" Target="/ppt/slides/slide33.xml" Id="R0625ece0661e4c65" /><Relationship Type="http://schemas.openxmlformats.org/officeDocument/2006/relationships/slide" Target="/ppt/slides/slide34.xml" Id="Reb3b2e3ab3bb438c" /><Relationship Type="http://schemas.openxmlformats.org/officeDocument/2006/relationships/slide" Target="/ppt/slides/slide35.xml" Id="R3fd5af03b9ad4341" /><Relationship Type="http://schemas.openxmlformats.org/officeDocument/2006/relationships/slide" Target="/ppt/slides/slide36.xml" Id="R505b6867145a4acc" /><Relationship Type="http://schemas.openxmlformats.org/officeDocument/2006/relationships/slide" Target="/ppt/slides/slide37.xml" Id="Rd53717871ea14b4c" /><Relationship Type="http://schemas.openxmlformats.org/officeDocument/2006/relationships/slide" Target="/ppt/slides/slide38.xml" Id="R7094ccddb67c416b" /><Relationship Type="http://schemas.openxmlformats.org/officeDocument/2006/relationships/slide" Target="/ppt/slides/slide39.xml" Id="R7d52626e290245ed" /><Relationship Type="http://schemas.openxmlformats.org/officeDocument/2006/relationships/slide" Target="/ppt/slides/slide40.xml" Id="Ra5da95cb9a22402e" /><Relationship Type="http://schemas.openxmlformats.org/officeDocument/2006/relationships/slide" Target="/ppt/slides/slide41.xml" Id="Rab23ce494ec242b0" /><Relationship Type="http://schemas.openxmlformats.org/officeDocument/2006/relationships/slide" Target="/ppt/slides/slide42.xml" Id="R074e1895d91146ff" /><Relationship Type="http://schemas.openxmlformats.org/officeDocument/2006/relationships/slide" Target="/ppt/slides/slide43.xml" Id="R01a47ae382e84f39" /><Relationship Type="http://schemas.openxmlformats.org/officeDocument/2006/relationships/slide" Target="/ppt/slides/slide44.xml" Id="R89e33fe7503e4028" /><Relationship Type="http://schemas.openxmlformats.org/officeDocument/2006/relationships/slide" Target="/ppt/slides/slide45.xml" Id="Rd22c73948910403e" /><Relationship Type="http://schemas.openxmlformats.org/officeDocument/2006/relationships/slide" Target="/ppt/slides/slide46.xml" Id="R2daab09a16cc482e" /><Relationship Type="http://schemas.openxmlformats.org/officeDocument/2006/relationships/slide" Target="/ppt/slides/slide47.xml" Id="Rfd24ac8ff0a546b7" /><Relationship Type="http://schemas.openxmlformats.org/officeDocument/2006/relationships/slide" Target="/ppt/slides/slide48.xml" Id="Rb211b9e59f4843f6" /><Relationship Type="http://schemas.openxmlformats.org/officeDocument/2006/relationships/slide" Target="/ppt/slides/slide49.xml" Id="R19d9b90e74a64ce5" /><Relationship Type="http://schemas.openxmlformats.org/officeDocument/2006/relationships/slide" Target="/ppt/slides/slide50.xml" Id="R2ce8705ba7064e7d" /><Relationship Type="http://schemas.openxmlformats.org/officeDocument/2006/relationships/slide" Target="/ppt/slides/slide51.xml" Id="R87d7547b939249eb" /><Relationship Type="http://schemas.openxmlformats.org/officeDocument/2006/relationships/slide" Target="/ppt/slides/slide52.xml" Id="Rd8cc95ab0c6d4143" /><Relationship Type="http://schemas.openxmlformats.org/officeDocument/2006/relationships/slide" Target="/ppt/slides/slide53.xml" Id="Re0f8f43ceba04fc2" /><Relationship Type="http://schemas.openxmlformats.org/officeDocument/2006/relationships/slide" Target="/ppt/slides/slide54.xml" Id="R0557dbacbea146f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aa69395af32475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f2c495f0d824b9f" /><Relationship Type="http://schemas.openxmlformats.org/officeDocument/2006/relationships/notesMaster" Target="/ppt/notesMasters/notesMaster1.xml" Id="R518deaacbd914d3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dc7f8f54c844ec8" /><Relationship Type="http://schemas.openxmlformats.org/officeDocument/2006/relationships/notesMaster" Target="/ppt/notesMasters/notesMaster1.xml" Id="Rea6b9d1e919b419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d530cf99fef4b23" /><Relationship Type="http://schemas.openxmlformats.org/officeDocument/2006/relationships/notesMaster" Target="/ppt/notesMasters/notesMaster1.xml" Id="R1fa7756c3f5c475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15c5269fb354e8d" /><Relationship Type="http://schemas.openxmlformats.org/officeDocument/2006/relationships/notesMaster" Target="/ppt/notesMasters/notesMaster1.xml" Id="Rd41c5a78f82845b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203d6ac839342b6" /><Relationship Type="http://schemas.openxmlformats.org/officeDocument/2006/relationships/notesMaster" Target="/ppt/notesMasters/notesMaster1.xml" Id="R1676e432ed8b4c2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6b754a047de4879" /><Relationship Type="http://schemas.openxmlformats.org/officeDocument/2006/relationships/notesMaster" Target="/ppt/notesMasters/notesMaster1.xml" Id="Rd26afaba15f94b0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c9491ba919549c4" /><Relationship Type="http://schemas.openxmlformats.org/officeDocument/2006/relationships/notesMaster" Target="/ppt/notesMasters/notesMaster1.xml" Id="R800760200e2a495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32fbad76db3473c" /><Relationship Type="http://schemas.openxmlformats.org/officeDocument/2006/relationships/notesMaster" Target="/ppt/notesMasters/notesMaster1.xml" Id="R50690cd5ed9844b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e2611a4690f4e19" /><Relationship Type="http://schemas.openxmlformats.org/officeDocument/2006/relationships/notesMaster" Target="/ppt/notesMasters/notesMaster1.xml" Id="R95291c032c874cd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f35ae9a3f564de8" /><Relationship Type="http://schemas.openxmlformats.org/officeDocument/2006/relationships/notesMaster" Target="/ppt/notesMasters/notesMaster1.xml" Id="R4afe4003f72b4e6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afd8fda3b0c4c8d" /><Relationship Type="http://schemas.openxmlformats.org/officeDocument/2006/relationships/notesMaster" Target="/ppt/notesMasters/notesMaster1.xml" Id="R2fc0f2a12d2041c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45695cbeaa2468e" /><Relationship Type="http://schemas.openxmlformats.org/officeDocument/2006/relationships/notesMaster" Target="/ppt/notesMasters/notesMaster1.xml" Id="R34f721fa85a6476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ec35227800243ca" /><Relationship Type="http://schemas.openxmlformats.org/officeDocument/2006/relationships/notesMaster" Target="/ppt/notesMasters/notesMaster1.xml" Id="R2bee32b3b180472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6208a8400c344437" /><Relationship Type="http://schemas.openxmlformats.org/officeDocument/2006/relationships/notesMaster" Target="/ppt/notesMasters/notesMaster1.xml" Id="R224f8c75c9fe4c8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3fa9a79ac4e4dd3" /><Relationship Type="http://schemas.openxmlformats.org/officeDocument/2006/relationships/notesMaster" Target="/ppt/notesMasters/notesMaster1.xml" Id="Rf5f2fe12b11e41b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24f632562ef4ad6" /><Relationship Type="http://schemas.openxmlformats.org/officeDocument/2006/relationships/notesMaster" Target="/ppt/notesMasters/notesMaster1.xml" Id="Rf8e8da86bd56440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754e525ec2c42b1" /><Relationship Type="http://schemas.openxmlformats.org/officeDocument/2006/relationships/notesMaster" Target="/ppt/notesMasters/notesMaster1.xml" Id="R423716c2eb87436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55bdbd9ce0f4846" /><Relationship Type="http://schemas.openxmlformats.org/officeDocument/2006/relationships/notesMaster" Target="/ppt/notesMasters/notesMaster1.xml" Id="Rc604d8b9fc544d7a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96930e013f64ca2" /><Relationship Type="http://schemas.openxmlformats.org/officeDocument/2006/relationships/notesMaster" Target="/ppt/notesMasters/notesMaster1.xml" Id="R235a59913d99436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3f50d31a621e42a3" /><Relationship Type="http://schemas.openxmlformats.org/officeDocument/2006/relationships/notesMaster" Target="/ppt/notesMasters/notesMaster1.xml" Id="R6f0cc1a47dfc4790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c4fe0f5547fe417b" /><Relationship Type="http://schemas.openxmlformats.org/officeDocument/2006/relationships/notesMaster" Target="/ppt/notesMasters/notesMaster1.xml" Id="Re69b003b8175479b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fd33c28fc650494d" /><Relationship Type="http://schemas.openxmlformats.org/officeDocument/2006/relationships/notesMaster" Target="/ppt/notesMasters/notesMaster1.xml" Id="Ra0acccb69da544e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2bcef54fa6174e9c" /><Relationship Type="http://schemas.openxmlformats.org/officeDocument/2006/relationships/notesMaster" Target="/ppt/notesMasters/notesMaster1.xml" Id="Rd2027bc2ff8548e0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c7bb053cc6b044a8" /><Relationship Type="http://schemas.openxmlformats.org/officeDocument/2006/relationships/notesMaster" Target="/ppt/notesMasters/notesMaster1.xml" Id="R113c29df620e4a1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bf4d523a84ed4892" /><Relationship Type="http://schemas.openxmlformats.org/officeDocument/2006/relationships/notesMaster" Target="/ppt/notesMasters/notesMaster1.xml" Id="R40f85c80cb09447f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e3a3e0e783684220" /><Relationship Type="http://schemas.openxmlformats.org/officeDocument/2006/relationships/notesMaster" Target="/ppt/notesMasters/notesMaster1.xml" Id="R728e2b44277f4781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114f8628b929432e" /><Relationship Type="http://schemas.openxmlformats.org/officeDocument/2006/relationships/notesMaster" Target="/ppt/notesMasters/notesMaster1.xml" Id="R41c03d36e6724f81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c5f1710076414255" /><Relationship Type="http://schemas.openxmlformats.org/officeDocument/2006/relationships/notesMaster" Target="/ppt/notesMasters/notesMaster1.xml" Id="R2759b1dd3ba846fc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43bc5fcc89114160" /><Relationship Type="http://schemas.openxmlformats.org/officeDocument/2006/relationships/notesMaster" Target="/ppt/notesMasters/notesMaster1.xml" Id="R0f7f7f9be01d4b2b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edb8e30783284bb1" /><Relationship Type="http://schemas.openxmlformats.org/officeDocument/2006/relationships/notesMaster" Target="/ppt/notesMasters/notesMaster1.xml" Id="Rc20d76d03faf4577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68e0454a3c4349a4" /><Relationship Type="http://schemas.openxmlformats.org/officeDocument/2006/relationships/notesMaster" Target="/ppt/notesMasters/notesMaster1.xml" Id="R3e1d982747de4d6e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e210daa6c2954a2a" /><Relationship Type="http://schemas.openxmlformats.org/officeDocument/2006/relationships/notesMaster" Target="/ppt/notesMasters/notesMaster1.xml" Id="R39032cc401c44cef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f64527a0a7b048ac" /><Relationship Type="http://schemas.openxmlformats.org/officeDocument/2006/relationships/notesMaster" Target="/ppt/notesMasters/notesMaster1.xml" Id="Rf3a53081bf6a454e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313a9abc671e49ca" /><Relationship Type="http://schemas.openxmlformats.org/officeDocument/2006/relationships/notesMaster" Target="/ppt/notesMasters/notesMaster1.xml" Id="Ra86089fac8844bd3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51ffd442e3c147e5" /><Relationship Type="http://schemas.openxmlformats.org/officeDocument/2006/relationships/notesMaster" Target="/ppt/notesMasters/notesMaster1.xml" Id="Rb713e093cfc64fab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9d2a625cd71045bc" /><Relationship Type="http://schemas.openxmlformats.org/officeDocument/2006/relationships/notesMaster" Target="/ppt/notesMasters/notesMaster1.xml" Id="R3431ca3cc9224baf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77fcc56191134db7" /><Relationship Type="http://schemas.openxmlformats.org/officeDocument/2006/relationships/notesMaster" Target="/ppt/notesMasters/notesMaster1.xml" Id="R6dd8515f71af41cd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f3002734f75d45d4" /><Relationship Type="http://schemas.openxmlformats.org/officeDocument/2006/relationships/notesMaster" Target="/ppt/notesMasters/notesMaster1.xml" Id="R62760b9dbaa34b88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13ee6021f8d94ebd" /><Relationship Type="http://schemas.openxmlformats.org/officeDocument/2006/relationships/notesMaster" Target="/ppt/notesMasters/notesMaster1.xml" Id="R19ce1902d6264b69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791079cd965d4ef6" /><Relationship Type="http://schemas.openxmlformats.org/officeDocument/2006/relationships/notesMaster" Target="/ppt/notesMasters/notesMaster1.xml" Id="Rfe2bd7acbc8f4490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8faf88030656419d" /><Relationship Type="http://schemas.openxmlformats.org/officeDocument/2006/relationships/notesMaster" Target="/ppt/notesMasters/notesMaster1.xml" Id="R07f3fb0b2d2d4980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a27ae6ea48a740a2" /><Relationship Type="http://schemas.openxmlformats.org/officeDocument/2006/relationships/notesMaster" Target="/ppt/notesMasters/notesMaster1.xml" Id="Re5fff249ad204259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3bb12a73a9d3436d" /><Relationship Type="http://schemas.openxmlformats.org/officeDocument/2006/relationships/notesMaster" Target="/ppt/notesMasters/notesMaster1.xml" Id="Refab9ef799524efa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d7e4914369af47a1" /><Relationship Type="http://schemas.openxmlformats.org/officeDocument/2006/relationships/notesMaster" Target="/ppt/notesMasters/notesMaster1.xml" Id="R06f6c52e3f3342c0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59d8c698b8f44079" /><Relationship Type="http://schemas.openxmlformats.org/officeDocument/2006/relationships/notesMaster" Target="/ppt/notesMasters/notesMaster1.xml" Id="R08f12999363d4a1b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85166376d93d43fa" /><Relationship Type="http://schemas.openxmlformats.org/officeDocument/2006/relationships/notesMaster" Target="/ppt/notesMasters/notesMaster1.xml" Id="R8f03309c0edd4aaf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b0c74ba1bcee4fd4" /><Relationship Type="http://schemas.openxmlformats.org/officeDocument/2006/relationships/notesMaster" Target="/ppt/notesMasters/notesMaster1.xml" Id="R98343998259f4d83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b42cc1e7429d4bf9" /><Relationship Type="http://schemas.openxmlformats.org/officeDocument/2006/relationships/notesMaster" Target="/ppt/notesMasters/notesMaster1.xml" Id="R7c94b452fe004503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1e1d33c07e794671" /><Relationship Type="http://schemas.openxmlformats.org/officeDocument/2006/relationships/notesMaster" Target="/ppt/notesMasters/notesMaster1.xml" Id="Rf28457fe7f1c4426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58b0a340b2e64c37" /><Relationship Type="http://schemas.openxmlformats.org/officeDocument/2006/relationships/notesMaster" Target="/ppt/notesMasters/notesMaster1.xml" Id="Rfdd3bcc92b4248f0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ed33e5ba9c63443e" /><Relationship Type="http://schemas.openxmlformats.org/officeDocument/2006/relationships/notesMaster" Target="/ppt/notesMasters/notesMaster1.xml" Id="Rca072c28ea604f50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3c38d3ab76084676" /><Relationship Type="http://schemas.openxmlformats.org/officeDocument/2006/relationships/notesMaster" Target="/ppt/notesMasters/notesMaster1.xml" Id="R9d643355c27b41c0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1bbfdc3577634603" /><Relationship Type="http://schemas.openxmlformats.org/officeDocument/2006/relationships/notesMaster" Target="/ppt/notesMasters/notesMaster1.xml" Id="Rb14ca3411de04a3d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650c35e2cd3d406f" /><Relationship Type="http://schemas.openxmlformats.org/officeDocument/2006/relationships/notesMaster" Target="/ppt/notesMasters/notesMaster1.xml" Id="Rf6d8720554c4489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66edf17c3c749a6" /><Relationship Type="http://schemas.openxmlformats.org/officeDocument/2006/relationships/image" Target="/ppt/media/image.png" Id="Rd9c6fed485bc44b8" /><Relationship Type="http://schemas.openxmlformats.org/officeDocument/2006/relationships/image" Target="/ppt/media/image2.png" Id="Rdc56eb4889df4339" /><Relationship Type="http://schemas.openxmlformats.org/officeDocument/2006/relationships/image" Target="/ppt/media/image.jpeg" Id="Rfc667a37aab1494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9a649595b2c409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9c6fed485bc44b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c56eb4889df433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c667a37aab1494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2c5b6671f3943e1" /><Relationship Type="http://schemas.openxmlformats.org/officeDocument/2006/relationships/slideLayout" Target="/ppt/slideLayouts/slideLayout1.xml" Id="Rad5e89119f914622" /><Relationship Type="http://schemas.openxmlformats.org/officeDocument/2006/relationships/slideLayout" Target="/ppt/slideLayouts/slideLayout2.xml" Id="Raac2ca7a8f964a6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d5e89119f914622"/>
    <p:sldLayoutId xmlns:r="http://schemas.openxmlformats.org/officeDocument/2006/relationships" id="2147483650" r:id="Raac2ca7a8f964a6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8612acfcb84439" /><Relationship Type="http://schemas.openxmlformats.org/officeDocument/2006/relationships/notesSlide" Target="/ppt/notesSlides/notesSlide1.xml" Id="R36b451f7367e4a6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eb53a45e044fd2" /><Relationship Type="http://schemas.openxmlformats.org/officeDocument/2006/relationships/notesSlide" Target="/ppt/notesSlides/notesSlide2.xml" Id="Ra581a0600c4b404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37bd896bfd4182" /><Relationship Type="http://schemas.openxmlformats.org/officeDocument/2006/relationships/notesSlide" Target="/ppt/notesSlides/notesSlide3.xml" Id="R173ff75b23224a3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70c5f3f5c2400d" /><Relationship Type="http://schemas.openxmlformats.org/officeDocument/2006/relationships/notesSlide" Target="/ppt/notesSlides/notesSlide4.xml" Id="Rea07c41161f24cf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c4d5c33a7c436e" /><Relationship Type="http://schemas.openxmlformats.org/officeDocument/2006/relationships/notesSlide" Target="/ppt/notesSlides/notesSlide5.xml" Id="R97aa8d784627468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a280f182444f4b" /><Relationship Type="http://schemas.openxmlformats.org/officeDocument/2006/relationships/notesSlide" Target="/ppt/notesSlides/notesSlide6.xml" Id="R101376a47c2d480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929bab3b8e4635" /><Relationship Type="http://schemas.openxmlformats.org/officeDocument/2006/relationships/notesSlide" Target="/ppt/notesSlides/notesSlide7.xml" Id="Rce473e026df64e2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ddc8ece8624c3d" /><Relationship Type="http://schemas.openxmlformats.org/officeDocument/2006/relationships/notesSlide" Target="/ppt/notesSlides/notesSlide8.xml" Id="R01e4f1397c90465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d0d567accf45d7" /><Relationship Type="http://schemas.openxmlformats.org/officeDocument/2006/relationships/notesSlide" Target="/ppt/notesSlides/notesSlide9.xml" Id="R883a3af2f0224ea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169eb08a684c29" /><Relationship Type="http://schemas.openxmlformats.org/officeDocument/2006/relationships/notesSlide" Target="/ppt/notesSlides/notesSlide10.xml" Id="Rfc7324bf96574fb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fb902320314710" /><Relationship Type="http://schemas.openxmlformats.org/officeDocument/2006/relationships/notesSlide" Target="/ppt/notesSlides/notesSlide11.xml" Id="Rfa4ece25622f4f5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d9bed49fd44df1" /><Relationship Type="http://schemas.openxmlformats.org/officeDocument/2006/relationships/notesSlide" Target="/ppt/notesSlides/notesSlide12.xml" Id="R4efd532e9ecd439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cb64737a0a4265" /><Relationship Type="http://schemas.openxmlformats.org/officeDocument/2006/relationships/notesSlide" Target="/ppt/notesSlides/notesSlide13.xml" Id="Rba08a5a47e5e4be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7446dcacb04141" /><Relationship Type="http://schemas.openxmlformats.org/officeDocument/2006/relationships/notesSlide" Target="/ppt/notesSlides/notesSlide14.xml" Id="R9a9e6fee85df46ca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4dbf9735ee4280" /><Relationship Type="http://schemas.openxmlformats.org/officeDocument/2006/relationships/notesSlide" Target="/ppt/notesSlides/notesSlide15.xml" Id="R8455a4b701b849f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aba77188a540d5" /><Relationship Type="http://schemas.openxmlformats.org/officeDocument/2006/relationships/notesSlide" Target="/ppt/notesSlides/notesSlide16.xml" Id="Rfbad601f8475481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f9519adef641ec" /><Relationship Type="http://schemas.openxmlformats.org/officeDocument/2006/relationships/notesSlide" Target="/ppt/notesSlides/notesSlide17.xml" Id="R90c7a1bd6ac142d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0ccc72f6884b14" /><Relationship Type="http://schemas.openxmlformats.org/officeDocument/2006/relationships/notesSlide" Target="/ppt/notesSlides/notesSlide18.xml" Id="R9bbab9cb052c46a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9bdb3842634a48" /><Relationship Type="http://schemas.openxmlformats.org/officeDocument/2006/relationships/notesSlide" Target="/ppt/notesSlides/notesSlide19.xml" Id="R04926a52f5864e9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5434cfbaf44aea" /><Relationship Type="http://schemas.openxmlformats.org/officeDocument/2006/relationships/notesSlide" Target="/ppt/notesSlides/notesSlide20.xml" Id="R23810d3f1769496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95307e23ff4c97" /><Relationship Type="http://schemas.openxmlformats.org/officeDocument/2006/relationships/notesSlide" Target="/ppt/notesSlides/notesSlide21.xml" Id="Rf7a610d5c61b4cc9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83868a35e14c61" /><Relationship Type="http://schemas.openxmlformats.org/officeDocument/2006/relationships/notesSlide" Target="/ppt/notesSlides/notesSlide22.xml" Id="R44016e9605af44b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f0fecd3b2a4b50" /><Relationship Type="http://schemas.openxmlformats.org/officeDocument/2006/relationships/notesSlide" Target="/ppt/notesSlides/notesSlide23.xml" Id="R5ee45313bf3a40a8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039386aca44dfa" /><Relationship Type="http://schemas.openxmlformats.org/officeDocument/2006/relationships/notesSlide" Target="/ppt/notesSlides/notesSlide24.xml" Id="Rc40616c486d14a9d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89782a57444ff9" /><Relationship Type="http://schemas.openxmlformats.org/officeDocument/2006/relationships/notesSlide" Target="/ppt/notesSlides/notesSlide25.xml" Id="R93ba01ee8c624089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132b4931ad46c6" /><Relationship Type="http://schemas.openxmlformats.org/officeDocument/2006/relationships/notesSlide" Target="/ppt/notesSlides/notesSlide26.xml" Id="Re24a852fa4c14d85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dbee0bd30442ba" /><Relationship Type="http://schemas.openxmlformats.org/officeDocument/2006/relationships/notesSlide" Target="/ppt/notesSlides/notesSlide27.xml" Id="R2cd2153eceb1400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cdd145982e4275" /><Relationship Type="http://schemas.openxmlformats.org/officeDocument/2006/relationships/notesSlide" Target="/ppt/notesSlides/notesSlide28.xml" Id="R24e341afe38c45e4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242f1267fc4291" /><Relationship Type="http://schemas.openxmlformats.org/officeDocument/2006/relationships/notesSlide" Target="/ppt/notesSlides/notesSlide29.xml" Id="R7131c1ba27534226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4a8a78680042c3" /><Relationship Type="http://schemas.openxmlformats.org/officeDocument/2006/relationships/notesSlide" Target="/ppt/notesSlides/notesSlide30.xml" Id="Re390f19841454653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e058162f5e4d72" /><Relationship Type="http://schemas.openxmlformats.org/officeDocument/2006/relationships/notesSlide" Target="/ppt/notesSlides/notesSlide31.xml" Id="R3ef1bc55f3534290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3ea1761a2e4c17" /><Relationship Type="http://schemas.openxmlformats.org/officeDocument/2006/relationships/notesSlide" Target="/ppt/notesSlides/notesSlide32.xml" Id="R76839e3e80d64dd6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0d556292124728" /><Relationship Type="http://schemas.openxmlformats.org/officeDocument/2006/relationships/notesSlide" Target="/ppt/notesSlides/notesSlide33.xml" Id="R657456ec39964ee9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2dae7fd4894e11" /><Relationship Type="http://schemas.openxmlformats.org/officeDocument/2006/relationships/notesSlide" Target="/ppt/notesSlides/notesSlide34.xml" Id="R83a9c9c9c0b94906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542954f99444f2" /><Relationship Type="http://schemas.openxmlformats.org/officeDocument/2006/relationships/notesSlide" Target="/ppt/notesSlides/notesSlide35.xml" Id="R799b225463ec4731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32b905201f4e1a" /><Relationship Type="http://schemas.openxmlformats.org/officeDocument/2006/relationships/notesSlide" Target="/ppt/notesSlides/notesSlide36.xml" Id="Rd6a8f5b5d040495c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e81419672b4015" /><Relationship Type="http://schemas.openxmlformats.org/officeDocument/2006/relationships/notesSlide" Target="/ppt/notesSlides/notesSlide37.xml" Id="R17d3c35da2744a73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f9ff5ee1d74e41" /><Relationship Type="http://schemas.openxmlformats.org/officeDocument/2006/relationships/notesSlide" Target="/ppt/notesSlides/notesSlide38.xml" Id="Rb6d0838ab96e4528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85cb822a55407b" /><Relationship Type="http://schemas.openxmlformats.org/officeDocument/2006/relationships/notesSlide" Target="/ppt/notesSlides/notesSlide39.xml" Id="R6403c8bf597b43bd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de27b6b8294e32" /><Relationship Type="http://schemas.openxmlformats.org/officeDocument/2006/relationships/notesSlide" Target="/ppt/notesSlides/notesSlide40.xml" Id="R6565ee90c95843d4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44d3ea47f64639" /><Relationship Type="http://schemas.openxmlformats.org/officeDocument/2006/relationships/notesSlide" Target="/ppt/notesSlides/notesSlide41.xml" Id="R986c74a1f5e14cc3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76434ec07249cb" /><Relationship Type="http://schemas.openxmlformats.org/officeDocument/2006/relationships/notesSlide" Target="/ppt/notesSlides/notesSlide42.xml" Id="Rc788bcce1e624323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b1c04434bb4463" /><Relationship Type="http://schemas.openxmlformats.org/officeDocument/2006/relationships/notesSlide" Target="/ppt/notesSlides/notesSlide43.xml" Id="R6ce96cddf76a4de6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0f69a9400a4327" /><Relationship Type="http://schemas.openxmlformats.org/officeDocument/2006/relationships/notesSlide" Target="/ppt/notesSlides/notesSlide44.xml" Id="Rfc78d28b1975428e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acd91c6e104bf6" /><Relationship Type="http://schemas.openxmlformats.org/officeDocument/2006/relationships/notesSlide" Target="/ppt/notesSlides/notesSlide45.xml" Id="Rf736cdd093354c53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596ba6b4424120" /><Relationship Type="http://schemas.openxmlformats.org/officeDocument/2006/relationships/notesSlide" Target="/ppt/notesSlides/notesSlide46.xml" Id="R40f3d8c147a54cb1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b9985729a84aa6" /><Relationship Type="http://schemas.openxmlformats.org/officeDocument/2006/relationships/notesSlide" Target="/ppt/notesSlides/notesSlide47.xml" Id="R3bc15f2cde39435f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cb4800e5a1471d" /><Relationship Type="http://schemas.openxmlformats.org/officeDocument/2006/relationships/notesSlide" Target="/ppt/notesSlides/notesSlide48.xml" Id="R8121366b901f4db3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402c44673b4df3" /><Relationship Type="http://schemas.openxmlformats.org/officeDocument/2006/relationships/notesSlide" Target="/ppt/notesSlides/notesSlide49.xml" Id="R33c9758548554866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bb25f7d8cd4ab4" /><Relationship Type="http://schemas.openxmlformats.org/officeDocument/2006/relationships/notesSlide" Target="/ppt/notesSlides/notesSlide50.xml" Id="R7ac8f910b85d4e59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ccafc254c84eb5" /><Relationship Type="http://schemas.openxmlformats.org/officeDocument/2006/relationships/notesSlide" Target="/ppt/notesSlides/notesSlide51.xml" Id="R592cef2c5aca46f8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877aa6f7f84703" /><Relationship Type="http://schemas.openxmlformats.org/officeDocument/2006/relationships/notesSlide" Target="/ppt/notesSlides/notesSlide52.xml" Id="R8be83cb410e4486f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07c84c6afb4730" /><Relationship Type="http://schemas.openxmlformats.org/officeDocument/2006/relationships/notesSlide" Target="/ppt/notesSlides/notesSlide53.xml" Id="R7f4113032061461f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fdfce4b3584ced" /><Relationship Type="http://schemas.openxmlformats.org/officeDocument/2006/relationships/notesSlide" Target="/ppt/notesSlides/notesSlide54.xml" Id="Rfd58a86792a0463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路加福音第24章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Luke 24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24:1  |  Luke 24:1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七日的頭一日，黎明的時候，那些婦女帶着所預備的香料來到墳墓前，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upon the first day of the week, very early in the morning, they came unto the sepulchre, bringing the spices which they had prepared, and certain others with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24:2  |  Luke 24:2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看見石頭已經從墳墓滾開了，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found the stone rolled away from the sepulchre.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24:3  |  Luke 24:3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她們就進去，只是不見主耶穌的身體。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entered in, and found not the body of the Lord Jesus.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24:4  |  Luke 24:4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正在猜疑之間，忽然有兩個人站在旁邊，衣服放光。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as they were much perplexed thereabout, behold, two men stood by them in shining garments: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24:5  |  Luke 24:5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婦女們驚怕，將臉伏地。那兩個人就對她們說：「為甚麼在死人中找活人呢？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 they were afraid, and bowed down their faces to the earth, they said unto them, Why seek ye the living among the dead?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24:6  |  Luke 24:6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他不在這裏，已經復活了。當記念他還在加利利的時候怎樣告訴你們，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is not here, but is risen: remember how he spake unto you when he was yet in Galilee,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24:7  |  Luke 24:7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說：『人子必須被交在罪人手裏，釘在十字架上，第三日復活。』」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Saying, The Son of man must be delivered into the hands of sinful men, and be crucified, and the third day rise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24:8  |  Luke 24:8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她們就想起耶穌的話來，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remembered his words,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24:9  |  Luke 24:9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便從墳墓那裏回去，把這一切的事告訴十一個使徒和其餘的人。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returned from the sepulchre, and told all these things unto the eleven, and to all the rest.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24:10  |  Luke 24:10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那告訴使徒的就是抹大拉的馬利亞和約亞拿，並雅各的母親馬利亞，還有與她們在一處的婦女。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was Mary Magdalene, and Joanna, and Mary the mother of James, and other women that were with them, which told these things unto the apostles.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24:11  |  Luke 24:11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她們這些話，使徒以為是胡言，就不相信。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their words seemed to them as idle tales, and they believed them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24:12  |  Luke 24:12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彼得起來，跑到墳墓前，低頭往裏看，見細麻布獨在一處，就回去了，心裏希奇所成的事。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arose Peter, and ran unto the sepulchre; and stooping down, he beheld the linen clothes laid by themselves, and departed, wondering in himself at that which was come to pass.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24:13  |  Luke 24:13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正當那日，門徒中有兩個人往一個村子去；這村子名叫以馬忤斯，離耶路撒冷約有二十五里。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And, behold, two of them went that same day to a village called Emmaus, which was from Jerusalem about threescore furlongs.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24:14  |  Luke 24:14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他們彼此談論所遇見的這一切事。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talked together of all these things which had happened.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24:15  |  Luke 24:15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正談論相問的時候，耶穌親自就近他們，和他們同行；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that, while they communed together and reasoned, Jesus himself drew near, and went with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24:16  |  Luke 24:16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只是他們的眼睛迷糊了，不認識他。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their eyes were holden that they should not know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24:17  |  Luke 24:17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耶穌對他們說：「你們走路彼此談論的是甚麼事呢？」他們就站住，臉上帶着愁容。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them, What manner of communications are these that ye have one to another, as ye walk, and are sad?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24:18  |  Luke 24:18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二人中有一個名叫革流巴的回答說：「你在耶路撒冷作客，還不知道這幾天在那裏所出的事嗎？」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one of them, whose name was Cleopas, answering said unto him, Art thou only a stranger in Jerusalem, and hast not known the things which are come to pass there in these days?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24:19  |  Luke 24:19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耶穌說：「甚麼事呢？」他們說：「就是拿撒勒人耶穌的事。他是個先知，在神和眾百姓面前，說話行事都有大能。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them, What things? And they said unto him, Concerning Jesus of Nazareth, which was a prophet mighty in deed and word before God and all the people: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24:20  |  Luke 24:20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祭司長和我們的官府竟把他解去，定了死罪，釘在十字架上。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how the chief priests and our rulers delivered him to be condemned to death, and have crucified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24:21  |  Luke 24:21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但我們素來所盼望、要贖以色列民的就是他！不但如此，而且這事成就，現在已經三天了。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we trusted that it had been he which should have redeemed Israel: and beside all this, to day is the third day since these things were done.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24:22  |  Luke 24:22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再者，我們中間有幾個婦女使我們驚奇；她們清早到了墳墓那裏，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and certain women also of our company made us astonished, which were early at the sepulchre;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24:23  |  Luke 24:23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不見他的身體，就回來告訴我們，說看見了天使顯現，說他活了。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they found not his body, they came, saying, that they had also seen a vision of angels, which said that he was alive.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24:24  |  Luke 24:24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又有我們的幾個人往墳墓那裏去，所遇見的正如婦女們所說的，只是沒有看見他。」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certain of them which were with us went to the sepulchre, and found it even so as the women had said: but him they saw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24:25  |  Luke 24:25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耶穌對他們說：「無知的人哪，先知所說的一切話，你們的心信得太遲鈍了。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he said unto them, O fools, and slow of heart to believe all that the prophets have spoken: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24:26  |  Luke 24:26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基督這樣受害，又進入他的榮耀，豈不是應當的嗎？」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Ought not Christ to have suffered these things, and to enter into his glory?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24:27  |  Luke 24:27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於是從摩西和眾先知起，凡經上所指着自己的話都給他們講解明白了。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beginning at Moses and all the prophets, he expounded unto them in all the scriptures the things concerning himself.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24:28  |  Luke 24:28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將近他們所去的村子，耶穌好像還要往前行，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drew nigh unto the village, whither they went: and he made as though he would have gone further.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24:29  |  Luke 24:29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他們卻強留他，說：「時候晚了，日頭已經平西了，請你同我們住下吧！」耶穌就進去，要同他們住下。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they constrained him, saying, Abide with us: for it is toward evening, and the day is far spent. And he went in to tarry with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24:30  |  Luke 24:30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到了坐席的時候，耶穌拿起餅來，祝謝了，擘開，遞給他們。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as he sat at meat with them, he took bread, and blessed it, and brake, and gave 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24:31  |  Luke 24:31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他們的眼睛明亮了，這才認出他來。忽然耶穌不見了。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their eyes were opened, and they knew him; and he vanished out of their sight.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24:32  |  Luke 24:32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他們彼此說：「在路上，他和我們說話，給我們講解聖經的時候，我們的心豈不是火熱的嗎？」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said one to another, Did not our heart burn within us, while he talked with us by the way, and while he opened to us the scriptures?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24:33  |  Luke 24:33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他們就立時起身，回耶路撒冷去，正遇見十一個使徒和他們的同人聚集在一處，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rose up the same hour, and returned to Jerusalem, and found the eleven gathered together, and them that were with them,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24:34  |  Luke 24:34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說：「主果然復活，已經現給西門看了。」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Saying, The Lord is risen indeed, and hath appeared to Simon.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24:35  |  Luke 24:35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兩個人就把路上[所遇見]，和擘餅的時候怎麼被他們認出來的事，都述說了一遍。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told what things were done in the way, and how he was known of them in breaking of bread.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24:36  |  Luke 24:36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正說這話的時候，耶穌親自站在他們當中，說：「願你們平安！」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 they thus spake, Jesus himself stood in the midst of them, and saith unto them, Peace be unto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24:37  |  Luke 24:37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他們卻驚慌害怕，以為所看見的是魂。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they were terrified and affrighted, and supposed that they had seen a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24:38  |  Luke 24:38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耶穌說：「你們為甚麼愁煩？為甚麼心裏起疑念呢？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them, Why are ye troubled? and why do thoughts arise in your hearts?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24:39  |  Luke 24:39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你們看我的手，我的腳，就[知道]實在是我了。摸我看看！魂無骨無肉，你們看，我是有的。」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 my hands and my feet, that it is I myself: handle me, and see; for a spirit hath not flesh and bones, as ye see me have.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24:40  |  Luke 24:40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說了這話，就把手和腳給他們看。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he had thus spoken, he shewed them his hands and his feet.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24:41  |  Luke 24:41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他們正喜得不敢信，並且希奇；耶穌就說：「你們這裏有甚麼吃的沒有？」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while they yet believed not for joy, and wondered, he said unto them, Have ye here any meat?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24:42  |  Luke 24:42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他們便給他一片燒魚。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gave him a piece of a broiled fish, and of an honeycomb.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24:43  |  Luke 24:43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他接過來，在他們面前吃了。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took it, and did eat before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24:44  |  Luke 24:44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耶穌對他們說：「這就是我從前與你們同在之時所告訴你們的話說：摩西的律法、先知的書，和詩篇上所記的，凡指着我的話都必須應驗。」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them, These are the words which I spake unto you, while I was yet with you, that all things must be fulfilled, which were written in the law of Moses, and in the prophets, and in the psalms, concerning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24:45  |  Luke 24:45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於是耶穌開他們的心竅，使他們能明白聖經，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opened he their understanding, that they might understand the scriptures,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24:46  |  Luke 24:46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又對他們說：「照[經上]所寫的，基督必受害，第三日從死裏復活，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said unto them, Thus it is written, and thus it behoved Christ to suffer, and to rise from the dead the third day: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24:47  |  Luke 24:47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並且人要奉他的名傳悔改、赦罪的道，從耶路撒冷起直傳到萬邦。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that repentance and remission of sins should be preached in his name among all nations, beginning at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24:48  |  Luke 24:48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你們就是這些事的見證。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are witnesses of these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24:49  |  Luke 24:49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我要將我父所應許的降在你們身上，你們要在城裏等候，直到你們領受從上頭來的能力。」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And, behold, I send the promise of my Father upon you: but tarry ye in the city of Jerusalem, until ye be endued with power from on high.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24:50  |  Luke 24:50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耶穌領他們到伯大尼的對面，就舉手給他們祝福。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led them out as far as to Bethany, and he lifted up his hands, and blessed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24:51  |  Luke 24:51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正祝福的時候，他就離開他們，被帶到天上去了。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while he blessed them, he was parted from them, and carried up into heaven.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24:52  |  Luke 24:52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他們就拜他，大大地歡喜，回耶路撒冷去，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worshipped him, and returned to Jerusalem with great joy: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24:53  |  Luke 24:53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常在殿裏稱頌神。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were continually in the temple, praising and blessing God.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2026-08-26T14:31:00.4580000Z</dcterms:created>
  <dcterms:modified xsi:type="dcterms:W3CDTF">2026-08-26T14:31:00.4580000Z</dcterms:modified>
</coreProperties>
</file>