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96ca5dbe2134265" /><Relationship Type="http://schemas.openxmlformats.org/officeDocument/2006/relationships/extended-properties" Target="/docProps/app.xml" Id="R5e11018b1f284c28" /><Relationship Type="http://schemas.openxmlformats.org/officeDocument/2006/relationships/officeDocument" Target="/ppt/presentation.xml" Id="R5dd8df81d5fa40f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2d61d3ebf064cb1"/>
  </p:sldMasterIdLst>
  <p:notesMasterIdLst>
    <p:notesMasterId xmlns:r="http://schemas.openxmlformats.org/officeDocument/2006/relationships" r:id="Rd2806a01e4814213"/>
  </p:notesMasterIdLst>
  <p:sldIdLst>
    <p:sldId xmlns:r="http://schemas.openxmlformats.org/officeDocument/2006/relationships" id="256" r:id="R60e8be82024b408e"/>
    <p:sldId xmlns:r="http://schemas.openxmlformats.org/officeDocument/2006/relationships" id="257" r:id="Rec176ce0f6604141"/>
    <p:sldId xmlns:r="http://schemas.openxmlformats.org/officeDocument/2006/relationships" id="258" r:id="R496e08309e8e41ab"/>
    <p:sldId xmlns:r="http://schemas.openxmlformats.org/officeDocument/2006/relationships" id="259" r:id="Re5fd6318525c4e6e"/>
    <p:sldId xmlns:r="http://schemas.openxmlformats.org/officeDocument/2006/relationships" id="260" r:id="R67007a0fdfc24d1a"/>
    <p:sldId xmlns:r="http://schemas.openxmlformats.org/officeDocument/2006/relationships" id="261" r:id="R6a244986255243ca"/>
    <p:sldId xmlns:r="http://schemas.openxmlformats.org/officeDocument/2006/relationships" id="262" r:id="R7e413f836b3f4556"/>
    <p:sldId xmlns:r="http://schemas.openxmlformats.org/officeDocument/2006/relationships" id="263" r:id="R573050fd82484096"/>
    <p:sldId xmlns:r="http://schemas.openxmlformats.org/officeDocument/2006/relationships" id="264" r:id="Rdf180b7e0199414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8a0d866cafd4d50" /><Relationship Type="http://schemas.openxmlformats.org/officeDocument/2006/relationships/slideMaster" Target="/ppt/slideMasters/slideMaster1.xml" Id="Rc2d61d3ebf064cb1" /><Relationship Type="http://schemas.openxmlformats.org/officeDocument/2006/relationships/notesMaster" Target="/ppt/notesMasters/notesMaster1.xml" Id="Rd2806a01e4814213" /><Relationship Type="http://schemas.openxmlformats.org/officeDocument/2006/relationships/presProps" Target="/ppt/presProps.xml" Id="R6dfe02ff855648a0" /><Relationship Type="http://schemas.openxmlformats.org/officeDocument/2006/relationships/tableStyles" Target="/ppt/tableStyles.xml" Id="R0dd69380fcd4475f" /><Relationship Type="http://schemas.openxmlformats.org/officeDocument/2006/relationships/slide" Target="/ppt/slides/slide1.xml" Id="R60e8be82024b408e" /><Relationship Type="http://schemas.openxmlformats.org/officeDocument/2006/relationships/slide" Target="/ppt/slides/slide2.xml" Id="Rec176ce0f6604141" /><Relationship Type="http://schemas.openxmlformats.org/officeDocument/2006/relationships/slide" Target="/ppt/slides/slide3.xml" Id="R496e08309e8e41ab" /><Relationship Type="http://schemas.openxmlformats.org/officeDocument/2006/relationships/slide" Target="/ppt/slides/slide4.xml" Id="Re5fd6318525c4e6e" /><Relationship Type="http://schemas.openxmlformats.org/officeDocument/2006/relationships/slide" Target="/ppt/slides/slide5.xml" Id="R67007a0fdfc24d1a" /><Relationship Type="http://schemas.openxmlformats.org/officeDocument/2006/relationships/slide" Target="/ppt/slides/slide6.xml" Id="R6a244986255243ca" /><Relationship Type="http://schemas.openxmlformats.org/officeDocument/2006/relationships/slide" Target="/ppt/slides/slide7.xml" Id="R7e413f836b3f4556" /><Relationship Type="http://schemas.openxmlformats.org/officeDocument/2006/relationships/slide" Target="/ppt/slides/slide8.xml" Id="R573050fd82484096" /><Relationship Type="http://schemas.openxmlformats.org/officeDocument/2006/relationships/slide" Target="/ppt/slides/slide9.xml" Id="Rdf180b7e0199414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94db3f52c6245b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93e49c196e64dcb" /><Relationship Type="http://schemas.openxmlformats.org/officeDocument/2006/relationships/notesMaster" Target="/ppt/notesMasters/notesMaster1.xml" Id="Rff050a24cf38438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54426596faa4135" /><Relationship Type="http://schemas.openxmlformats.org/officeDocument/2006/relationships/notesMaster" Target="/ppt/notesMasters/notesMaster1.xml" Id="R535c1c0dc67943c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844095bdebe450a" /><Relationship Type="http://schemas.openxmlformats.org/officeDocument/2006/relationships/notesMaster" Target="/ppt/notesMasters/notesMaster1.xml" Id="R6178c892de2c4c2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4beca8c882c4776" /><Relationship Type="http://schemas.openxmlformats.org/officeDocument/2006/relationships/notesMaster" Target="/ppt/notesMasters/notesMaster1.xml" Id="R424334181318407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57c357807af466b" /><Relationship Type="http://schemas.openxmlformats.org/officeDocument/2006/relationships/notesMaster" Target="/ppt/notesMasters/notesMaster1.xml" Id="Recfd2c0981c84cf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55f3866373a45f9" /><Relationship Type="http://schemas.openxmlformats.org/officeDocument/2006/relationships/notesMaster" Target="/ppt/notesMasters/notesMaster1.xml" Id="Raff3e59db0a8478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02c381cf8ec4a6d" /><Relationship Type="http://schemas.openxmlformats.org/officeDocument/2006/relationships/notesMaster" Target="/ppt/notesMasters/notesMaster1.xml" Id="Rf9120ae0c2ef4b7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b31c59bac1c454c" /><Relationship Type="http://schemas.openxmlformats.org/officeDocument/2006/relationships/notesMaster" Target="/ppt/notesMasters/notesMaster1.xml" Id="Reab8f678fe1446a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f8529bdb7374dcc" /><Relationship Type="http://schemas.openxmlformats.org/officeDocument/2006/relationships/notesMaster" Target="/ppt/notesMasters/notesMaster1.xml" Id="Rba010ff996244a2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2527dacc3134aee" /><Relationship Type="http://schemas.openxmlformats.org/officeDocument/2006/relationships/image" Target="/ppt/media/image.png" Id="R9339bd44073a4fc6" /><Relationship Type="http://schemas.openxmlformats.org/officeDocument/2006/relationships/image" Target="/ppt/media/image2.png" Id="R6d74b3e845d2408c" /><Relationship Type="http://schemas.openxmlformats.org/officeDocument/2006/relationships/image" Target="/ppt/media/image.jpeg" Id="R9a46e939fb42442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a62d93c16854cf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339bd44073a4fc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d74b3e845d2408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a46e939fb42442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7e0d21c32584b38" /><Relationship Type="http://schemas.openxmlformats.org/officeDocument/2006/relationships/slideLayout" Target="/ppt/slideLayouts/slideLayout1.xml" Id="Ra76a77da14b84fba" /><Relationship Type="http://schemas.openxmlformats.org/officeDocument/2006/relationships/slideLayout" Target="/ppt/slideLayouts/slideLayout2.xml" Id="R36334d8288d242e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76a77da14b84fba"/>
    <p:sldLayoutId xmlns:r="http://schemas.openxmlformats.org/officeDocument/2006/relationships" id="2147483650" r:id="R36334d8288d242e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5a213517e64290" /><Relationship Type="http://schemas.openxmlformats.org/officeDocument/2006/relationships/notesSlide" Target="/ppt/notesSlides/notesSlide1.xml" Id="Ra1771e53ed3e448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b7fa295dce4ea7" /><Relationship Type="http://schemas.openxmlformats.org/officeDocument/2006/relationships/notesSlide" Target="/ppt/notesSlides/notesSlide2.xml" Id="Re5d52f7e6f094d6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a8097e9ba64515" /><Relationship Type="http://schemas.openxmlformats.org/officeDocument/2006/relationships/notesSlide" Target="/ppt/notesSlides/notesSlide3.xml" Id="R23b2ed2c27a442d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4825186ddd489c" /><Relationship Type="http://schemas.openxmlformats.org/officeDocument/2006/relationships/notesSlide" Target="/ppt/notesSlides/notesSlide4.xml" Id="R913cc7930a114c4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966d5ba93945bf" /><Relationship Type="http://schemas.openxmlformats.org/officeDocument/2006/relationships/notesSlide" Target="/ppt/notesSlides/notesSlide5.xml" Id="Racd61fa96c7f447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5141ca3e614d64" /><Relationship Type="http://schemas.openxmlformats.org/officeDocument/2006/relationships/notesSlide" Target="/ppt/notesSlides/notesSlide6.xml" Id="Ra1afa4697b6945b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c75031e18d47ad" /><Relationship Type="http://schemas.openxmlformats.org/officeDocument/2006/relationships/notesSlide" Target="/ppt/notesSlides/notesSlide7.xml" Id="Rdf7dde1c31a949b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311334b0d749dd" /><Relationship Type="http://schemas.openxmlformats.org/officeDocument/2006/relationships/notesSlide" Target="/ppt/notesSlides/notesSlide8.xml" Id="R0693e3ec99f2496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5602d6320844cc" /><Relationship Type="http://schemas.openxmlformats.org/officeDocument/2006/relationships/notesSlide" Target="/ppt/notesSlides/notesSlide9.xml" Id="Rfdd77d178bbe4ee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以西結書第15章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Ezekiel 15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15:1  |  Ezekiel 15:1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耶和華的話臨到我說：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word of the LORD came unto me,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15:2  |  Ezekiel 15:2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「人子啊，葡萄樹比別樣樹有甚麼強處？葡萄枝比眾樹枝有甚麼好處？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Son of man, What is the vine tree more than any tree, or than a branch which is among the trees of the forest?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15:3  |  Ezekiel 15:3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其上可以取木料做甚麼工用，可以取來做釘子掛甚麼器皿嗎？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wood be taken thereof to do any work? or will men take a pin of it to hang any vessel thereon?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15:4  |  Ezekiel 15:4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看哪，已經拋在火中當作柴燒，火既燒了兩頭，中間也被燒了，還有益於工用嗎？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it is cast into the fire for fuel; the fire devoureth both the ends of it, and the midst of it is burned. Is it meet for any work?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15:5  |  Ezekiel 15:5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完全的時候尚且不合乎甚麼工用，何況被火燒壞，還能合乎甚麼工用嗎？」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when it was whole, it was meet for no work: how much less shall it be meet yet for any work, when the fire hath devoured it, and it is burned?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15:6  |  Ezekiel 15:6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所以，主耶和華如此說：「眾樹以內的葡萄樹，我怎樣使它在火中當柴，也必照樣待耶路撒冷的居民。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thus saith the Lord GOD; As the vine tree among the trees of the forest, which I have given to the fire for fuel, so will I give the inhabitants of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15:7  |  Ezekiel 15:7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我必向他們變臉；他們雖從火中出來，火卻要燒滅他們。我向他們變臉的時候，你們就知道我是耶和華。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set my face against them; they shall go out from one fire, and another fire shall devour them; and ye shall know that I am the LORD, when I set my face against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15:8  |  Ezekiel 15:8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我必使地土荒涼，因為他們行事干犯我。這是主耶和華說的。」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make the land desolate, because they have committed a trespass, saith the Lord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2026-08-26T10:43:37.3110000Z</dcterms:created>
  <dcterms:modified xsi:type="dcterms:W3CDTF">2026-08-26T10:43:37.3110000Z</dcterms:modified>
</coreProperties>
</file>