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740b8a755fe42e2" /><Relationship Type="http://schemas.openxmlformats.org/officeDocument/2006/relationships/extended-properties" Target="/docProps/app.xml" Id="Rd8bbda3b7bc44c26" /><Relationship Type="http://schemas.openxmlformats.org/officeDocument/2006/relationships/officeDocument" Target="/ppt/presentation.xml" Id="R580aa0f6c12e470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bec72388da24486"/>
  </p:sldMasterIdLst>
  <p:notesMasterIdLst>
    <p:notesMasterId xmlns:r="http://schemas.openxmlformats.org/officeDocument/2006/relationships" r:id="Rd7650891d2cd4b44"/>
  </p:notesMasterIdLst>
  <p:sldIdLst>
    <p:sldId xmlns:r="http://schemas.openxmlformats.org/officeDocument/2006/relationships" id="256" r:id="R92ae036424044e70"/>
    <p:sldId xmlns:r="http://schemas.openxmlformats.org/officeDocument/2006/relationships" id="257" r:id="R3b76e3a69f4e4e9a"/>
    <p:sldId xmlns:r="http://schemas.openxmlformats.org/officeDocument/2006/relationships" id="258" r:id="R8cd40b98fab24b16"/>
    <p:sldId xmlns:r="http://schemas.openxmlformats.org/officeDocument/2006/relationships" id="259" r:id="Rf895825911b449d5"/>
    <p:sldId xmlns:r="http://schemas.openxmlformats.org/officeDocument/2006/relationships" id="260" r:id="Rc29983c417594c50"/>
    <p:sldId xmlns:r="http://schemas.openxmlformats.org/officeDocument/2006/relationships" id="261" r:id="R1797d441b1ed4c31"/>
    <p:sldId xmlns:r="http://schemas.openxmlformats.org/officeDocument/2006/relationships" id="262" r:id="R0f27ad75150041a9"/>
    <p:sldId xmlns:r="http://schemas.openxmlformats.org/officeDocument/2006/relationships" id="263" r:id="R3876f40c16ad48a6"/>
    <p:sldId xmlns:r="http://schemas.openxmlformats.org/officeDocument/2006/relationships" id="264" r:id="Rda8e93a453ad45b0"/>
    <p:sldId xmlns:r="http://schemas.openxmlformats.org/officeDocument/2006/relationships" id="265" r:id="Rfda15dc977f44f47"/>
    <p:sldId xmlns:r="http://schemas.openxmlformats.org/officeDocument/2006/relationships" id="266" r:id="Rf2149389f1dd455d"/>
    <p:sldId xmlns:r="http://schemas.openxmlformats.org/officeDocument/2006/relationships" id="267" r:id="R605a0de67a8b48ac"/>
    <p:sldId xmlns:r="http://schemas.openxmlformats.org/officeDocument/2006/relationships" id="268" r:id="R40f901dcbf954cf0"/>
    <p:sldId xmlns:r="http://schemas.openxmlformats.org/officeDocument/2006/relationships" id="269" r:id="Rcfd816d9112e4268"/>
    <p:sldId xmlns:r="http://schemas.openxmlformats.org/officeDocument/2006/relationships" id="270" r:id="Rb05edb070b284caf"/>
    <p:sldId xmlns:r="http://schemas.openxmlformats.org/officeDocument/2006/relationships" id="271" r:id="R5399daaef9d8466d"/>
    <p:sldId xmlns:r="http://schemas.openxmlformats.org/officeDocument/2006/relationships" id="272" r:id="R6f4b019e4c9e48af"/>
    <p:sldId xmlns:r="http://schemas.openxmlformats.org/officeDocument/2006/relationships" id="273" r:id="R9f6a94183db2406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a68a5a947eb47ae" /><Relationship Type="http://schemas.openxmlformats.org/officeDocument/2006/relationships/slideMaster" Target="/ppt/slideMasters/slideMaster1.xml" Id="R6bec72388da24486" /><Relationship Type="http://schemas.openxmlformats.org/officeDocument/2006/relationships/notesMaster" Target="/ppt/notesMasters/notesMaster1.xml" Id="Rd7650891d2cd4b44" /><Relationship Type="http://schemas.openxmlformats.org/officeDocument/2006/relationships/presProps" Target="/ppt/presProps.xml" Id="R22a2ef6967d44b13" /><Relationship Type="http://schemas.openxmlformats.org/officeDocument/2006/relationships/tableStyles" Target="/ppt/tableStyles.xml" Id="Rb8d6a36d8c884f28" /><Relationship Type="http://schemas.openxmlformats.org/officeDocument/2006/relationships/slide" Target="/ppt/slides/slide1.xml" Id="R92ae036424044e70" /><Relationship Type="http://schemas.openxmlformats.org/officeDocument/2006/relationships/slide" Target="/ppt/slides/slide2.xml" Id="R3b76e3a69f4e4e9a" /><Relationship Type="http://schemas.openxmlformats.org/officeDocument/2006/relationships/slide" Target="/ppt/slides/slide3.xml" Id="R8cd40b98fab24b16" /><Relationship Type="http://schemas.openxmlformats.org/officeDocument/2006/relationships/slide" Target="/ppt/slides/slide4.xml" Id="Rf895825911b449d5" /><Relationship Type="http://schemas.openxmlformats.org/officeDocument/2006/relationships/slide" Target="/ppt/slides/slide5.xml" Id="Rc29983c417594c50" /><Relationship Type="http://schemas.openxmlformats.org/officeDocument/2006/relationships/slide" Target="/ppt/slides/slide6.xml" Id="R1797d441b1ed4c31" /><Relationship Type="http://schemas.openxmlformats.org/officeDocument/2006/relationships/slide" Target="/ppt/slides/slide7.xml" Id="R0f27ad75150041a9" /><Relationship Type="http://schemas.openxmlformats.org/officeDocument/2006/relationships/slide" Target="/ppt/slides/slide8.xml" Id="R3876f40c16ad48a6" /><Relationship Type="http://schemas.openxmlformats.org/officeDocument/2006/relationships/slide" Target="/ppt/slides/slide9.xml" Id="Rda8e93a453ad45b0" /><Relationship Type="http://schemas.openxmlformats.org/officeDocument/2006/relationships/slide" Target="/ppt/slides/slide10.xml" Id="Rfda15dc977f44f47" /><Relationship Type="http://schemas.openxmlformats.org/officeDocument/2006/relationships/slide" Target="/ppt/slides/slide11.xml" Id="Rf2149389f1dd455d" /><Relationship Type="http://schemas.openxmlformats.org/officeDocument/2006/relationships/slide" Target="/ppt/slides/slide12.xml" Id="R605a0de67a8b48ac" /><Relationship Type="http://schemas.openxmlformats.org/officeDocument/2006/relationships/slide" Target="/ppt/slides/slide13.xml" Id="R40f901dcbf954cf0" /><Relationship Type="http://schemas.openxmlformats.org/officeDocument/2006/relationships/slide" Target="/ppt/slides/slide14.xml" Id="Rcfd816d9112e4268" /><Relationship Type="http://schemas.openxmlformats.org/officeDocument/2006/relationships/slide" Target="/ppt/slides/slide15.xml" Id="Rb05edb070b284caf" /><Relationship Type="http://schemas.openxmlformats.org/officeDocument/2006/relationships/slide" Target="/ppt/slides/slide16.xml" Id="R5399daaef9d8466d" /><Relationship Type="http://schemas.openxmlformats.org/officeDocument/2006/relationships/slide" Target="/ppt/slides/slide17.xml" Id="R6f4b019e4c9e48af" /><Relationship Type="http://schemas.openxmlformats.org/officeDocument/2006/relationships/slide" Target="/ppt/slides/slide18.xml" Id="R9f6a94183db2406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36a3faafad34a0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36a932d99004dbf" /><Relationship Type="http://schemas.openxmlformats.org/officeDocument/2006/relationships/notesMaster" Target="/ppt/notesMasters/notesMaster1.xml" Id="R18a68ea3079a404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6d54e4d86f84f65" /><Relationship Type="http://schemas.openxmlformats.org/officeDocument/2006/relationships/notesMaster" Target="/ppt/notesMasters/notesMaster1.xml" Id="R6d3e2315c02d47a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434f5404d174a49" /><Relationship Type="http://schemas.openxmlformats.org/officeDocument/2006/relationships/notesMaster" Target="/ppt/notesMasters/notesMaster1.xml" Id="Rf39adde3b1e1446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7ac7ec0c584419f" /><Relationship Type="http://schemas.openxmlformats.org/officeDocument/2006/relationships/notesMaster" Target="/ppt/notesMasters/notesMaster1.xml" Id="Rc46d28b71b16437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33404e69a54487a" /><Relationship Type="http://schemas.openxmlformats.org/officeDocument/2006/relationships/notesMaster" Target="/ppt/notesMasters/notesMaster1.xml" Id="R922e7ec9c10b4f5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0c5760fb839446f" /><Relationship Type="http://schemas.openxmlformats.org/officeDocument/2006/relationships/notesMaster" Target="/ppt/notesMasters/notesMaster1.xml" Id="R6f5752328674444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600ab3e32014135" /><Relationship Type="http://schemas.openxmlformats.org/officeDocument/2006/relationships/notesMaster" Target="/ppt/notesMasters/notesMaster1.xml" Id="Rd4097c6b802f434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1270e9797024404" /><Relationship Type="http://schemas.openxmlformats.org/officeDocument/2006/relationships/notesMaster" Target="/ppt/notesMasters/notesMaster1.xml" Id="R00e7052a901c47c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593d8d7143a4e7d" /><Relationship Type="http://schemas.openxmlformats.org/officeDocument/2006/relationships/notesMaster" Target="/ppt/notesMasters/notesMaster1.xml" Id="Rd2404248a8fb43c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be109ce67a544fe" /><Relationship Type="http://schemas.openxmlformats.org/officeDocument/2006/relationships/notesMaster" Target="/ppt/notesMasters/notesMaster1.xml" Id="R01e5138353d74f9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045e398294540b6" /><Relationship Type="http://schemas.openxmlformats.org/officeDocument/2006/relationships/notesMaster" Target="/ppt/notesMasters/notesMaster1.xml" Id="Rcb7fef8940fb4e8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05d2319af5f4506" /><Relationship Type="http://schemas.openxmlformats.org/officeDocument/2006/relationships/notesMaster" Target="/ppt/notesMasters/notesMaster1.xml" Id="R7db4fe5adb494f9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71bf2f560a24544" /><Relationship Type="http://schemas.openxmlformats.org/officeDocument/2006/relationships/notesMaster" Target="/ppt/notesMasters/notesMaster1.xml" Id="Rba9045d6ec9b468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c55f69f3d97454e" /><Relationship Type="http://schemas.openxmlformats.org/officeDocument/2006/relationships/notesMaster" Target="/ppt/notesMasters/notesMaster1.xml" Id="Rf6b64570bcf441e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7829b567802455f" /><Relationship Type="http://schemas.openxmlformats.org/officeDocument/2006/relationships/notesMaster" Target="/ppt/notesMasters/notesMaster1.xml" Id="R9775c3c6a5214dd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6be0a32e1034356" /><Relationship Type="http://schemas.openxmlformats.org/officeDocument/2006/relationships/notesMaster" Target="/ppt/notesMasters/notesMaster1.xml" Id="Rc655e22200d04ce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46abca3f1c34439" /><Relationship Type="http://schemas.openxmlformats.org/officeDocument/2006/relationships/notesMaster" Target="/ppt/notesMasters/notesMaster1.xml" Id="Rfd94dc379bff404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1decc238e684529" /><Relationship Type="http://schemas.openxmlformats.org/officeDocument/2006/relationships/notesMaster" Target="/ppt/notesMasters/notesMaster1.xml" Id="R08022df4fef0440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f490a788df24d72" /><Relationship Type="http://schemas.openxmlformats.org/officeDocument/2006/relationships/image" Target="/ppt/media/image.png" Id="R15494e917f0d4efb" /><Relationship Type="http://schemas.openxmlformats.org/officeDocument/2006/relationships/image" Target="/ppt/media/image2.png" Id="R1da9c7a4855148e0" /><Relationship Type="http://schemas.openxmlformats.org/officeDocument/2006/relationships/image" Target="/ppt/media/image.jpeg" Id="Rd5423ebb012e47e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572aa935ca741f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5494e917f0d4ef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da9c7a4855148e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5423ebb012e47e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e4b746c7b1d47d8" /><Relationship Type="http://schemas.openxmlformats.org/officeDocument/2006/relationships/slideLayout" Target="/ppt/slideLayouts/slideLayout1.xml" Id="R5be5119848f241df" /><Relationship Type="http://schemas.openxmlformats.org/officeDocument/2006/relationships/slideLayout" Target="/ppt/slideLayouts/slideLayout2.xml" Id="R99e52c2ac3b541d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be5119848f241df"/>
    <p:sldLayoutId xmlns:r="http://schemas.openxmlformats.org/officeDocument/2006/relationships" id="2147483650" r:id="R99e52c2ac3b541d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b907794a824264" /><Relationship Type="http://schemas.openxmlformats.org/officeDocument/2006/relationships/notesSlide" Target="/ppt/notesSlides/notesSlide1.xml" Id="R536f9037ff684c7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71b1128357428f" /><Relationship Type="http://schemas.openxmlformats.org/officeDocument/2006/relationships/notesSlide" Target="/ppt/notesSlides/notesSlide2.xml" Id="R1343a9ed6124475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a5329246014d57" /><Relationship Type="http://schemas.openxmlformats.org/officeDocument/2006/relationships/notesSlide" Target="/ppt/notesSlides/notesSlide3.xml" Id="R34b1f9fe493f4e9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f46cd7f8b64a19" /><Relationship Type="http://schemas.openxmlformats.org/officeDocument/2006/relationships/notesSlide" Target="/ppt/notesSlides/notesSlide4.xml" Id="R57a6534c3df84c4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e5ea01e4ba4cf9" /><Relationship Type="http://schemas.openxmlformats.org/officeDocument/2006/relationships/notesSlide" Target="/ppt/notesSlides/notesSlide5.xml" Id="Re64c84cc680841d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96dc9d32d446a5" /><Relationship Type="http://schemas.openxmlformats.org/officeDocument/2006/relationships/notesSlide" Target="/ppt/notesSlides/notesSlide6.xml" Id="Rcddb2a45eaa143e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f03d63a7af40bb" /><Relationship Type="http://schemas.openxmlformats.org/officeDocument/2006/relationships/notesSlide" Target="/ppt/notesSlides/notesSlide7.xml" Id="R5b39d986559a49c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1dd32bf13544ac" /><Relationship Type="http://schemas.openxmlformats.org/officeDocument/2006/relationships/notesSlide" Target="/ppt/notesSlides/notesSlide8.xml" Id="Rff389cd578c742f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e3b715aaf74d11" /><Relationship Type="http://schemas.openxmlformats.org/officeDocument/2006/relationships/notesSlide" Target="/ppt/notesSlides/notesSlide9.xml" Id="R07a5c8776bcf426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856a9fb0034d07" /><Relationship Type="http://schemas.openxmlformats.org/officeDocument/2006/relationships/notesSlide" Target="/ppt/notesSlides/notesSlide10.xml" Id="R41441e4ceb264ea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b4bc1de92445c4" /><Relationship Type="http://schemas.openxmlformats.org/officeDocument/2006/relationships/notesSlide" Target="/ppt/notesSlides/notesSlide11.xml" Id="Ra7ec9b69905e4d1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92ca6425154b5f" /><Relationship Type="http://schemas.openxmlformats.org/officeDocument/2006/relationships/notesSlide" Target="/ppt/notesSlides/notesSlide12.xml" Id="Rbdca468e5717490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b99095e5e746bd" /><Relationship Type="http://schemas.openxmlformats.org/officeDocument/2006/relationships/notesSlide" Target="/ppt/notesSlides/notesSlide13.xml" Id="R5370cb5ab8e040d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08b76e21244cc7" /><Relationship Type="http://schemas.openxmlformats.org/officeDocument/2006/relationships/notesSlide" Target="/ppt/notesSlides/notesSlide14.xml" Id="Rd20cf23bcd0d49d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20dd0d7b7d4b67" /><Relationship Type="http://schemas.openxmlformats.org/officeDocument/2006/relationships/notesSlide" Target="/ppt/notesSlides/notesSlide15.xml" Id="R1dd49866a05e4fc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a73fbebb9347fa" /><Relationship Type="http://schemas.openxmlformats.org/officeDocument/2006/relationships/notesSlide" Target="/ppt/notesSlides/notesSlide16.xml" Id="Rca6395a89cee4a1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cf539a79984874" /><Relationship Type="http://schemas.openxmlformats.org/officeDocument/2006/relationships/notesSlide" Target="/ppt/notesSlides/notesSlide17.xml" Id="R6e103c6fef35464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62fa60d9174f4f" /><Relationship Type="http://schemas.openxmlformats.org/officeDocument/2006/relationships/notesSlide" Target="/ppt/notesSlides/notesSlide18.xml" Id="R2657496d445a4d3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歷代志上第18章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Chronicles 18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18:1  |  1 Chronicles 18:1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此後，大衛攻打非利士人，把他們治服，從他們手下奪取了迦特和屬迦特的村莊；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after this it came to pass, that David smote the Philistines, and subdued them, and took Gath and her towns out of the hand of the Philistines.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18:2  |  1 Chronicles 18:2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又攻打摩押，摩押人就歸服大衛，給他進貢。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smote Moab; and the Moabites became David’s servants, and brought gifts.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18:3  |  1 Chronicles 18:3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瑣巴王哈大利謝往幼發拉底河去，要堅定自己的國權，大衛就攻打他，直到哈馬，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smote Hadarezer king of Zobah unto Hamath, as he went to stablish his dominion by the river Euphrates.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18:4  |  1 Chronicles 18:4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奪了他的戰車一千，馬兵七千，步兵二萬，將拉戰車的馬砍斷蹄筋，但留下一百輛車的馬。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took from him a thousand chariots, and seven thousand horsemen, and twenty thousand footmen: David also houghed all the chariot horses, but reserved of them an hundred chariots.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18:5  |  1 Chronicles 18:5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大馬士革的亞蘭人來幫助瑣巴王哈大利謝，大衛就殺了亞蘭人二萬二千。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Syrians of Damascus came to help Hadarezer king of Zobah, David slew of the Syrians two and twenty thousand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18:6  |  1 Chronicles 18:6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於是大衛在大馬士革的亞蘭地設立[防營]，亞蘭人就歸服他，給他進貢。大衛無論往哪裏去，耶和華都使他得勝。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David put garrisons in Syria-damascus; and the Syrians became David’s servants, and brought gifts. Thus the LORD preserved David whithersoever he went.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18:7  |  1 Chronicles 18:7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他奪了哈大利謝臣僕所拿的金盾牌帶到耶路撒冷。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took the shields of gold that were on the servants of Hadarezer, and brought them to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18:8  |  1 Chronicles 18:8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大衛又從屬哈大利謝的提巴和均二城中奪取了許多的銅。後來所羅門用此製造銅海、銅柱，和一切的銅器。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Likewise from Tibhath, and from Chun, cities of Hadarezer, brought David very much brass, wherewith Solomon made the brasen sea, and the pillars, and the vessels of brass.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18:9  |  1 Chronicles 18:9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哈馬王陀烏聽見大衛殺敗瑣巴王哈大利謝的全軍，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when Tou king of Hamath heard how David had smitten all the host of Hadarezer king of Zobah;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18:10  |  1 Chronicles 18:10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就打發他兒子哈多蘭去見大衛王，問他的安，為他祝福，因為他殺敗了哈大利謝（原來陀烏與哈大利謝常常爭戰）。哈多蘭帶了金銀銅的各樣器皿來。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sent Hadoram his son to king David, to enquire of his welfare, and to congratulate him, because he had fought against Hadarezer, and smitten him; (for Hadarezer had war with Tou;) and with him all manner of vessels of gold and silver and brass.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18:11  |  1 Chronicles 18:11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大衛王將這些器皿，並從各國奪來的金銀，就是從以東、摩押、亞捫、非利士、亞瑪力人所奪來的，都分別為聖獻給耶和華。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Them also king David dedicated unto the LORD, with the silver and the gold that he brought from all these nations; from Edom, and from Moab, and from the children of Ammon, and from the Philistines, and from Amalek.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18:12  |  1 Chronicles 18:12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洗魯雅的兒子亞比篩在鹽谷擊殺了以東一萬八千人。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Abishai the son of Zeruiah slew of the Edomites in the valley of salt eighteen thousand.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18:13  |  1 Chronicles 18:13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大衛在以東地設立防營，以東人就都歸服他。大衛無論往哪裏去，耶和華都使他得勝。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put garrisons in Edom; and all the Edomites became David’s servants. Thus the LORD preserved David whithersoever he went.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18:14  |  1 Chronicles 18:14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大衛作以色列眾人的王，又向眾民秉公行義。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David reigned over all Israel, and executed judgment and justice among all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18:15  |  1 Chronicles 18:15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洗魯雅的兒子約押作元帥；亞希律的兒子約沙法作史官；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Joab the son of Zeruiah was over the host; and Jehoshaphat the son of Ahilud, recorder.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18:16  |  1 Chronicles 18:16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亞希突的兒子撒督和亞比亞他的兒子亞希米勒作祭司[長]；沙威沙作書記；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Zadok the son of Ahitub, and Abimelech the son of Abiathar, were the priests; and Shavsha was scribe;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18:17  |  1 Chronicles 18:17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耶何耶大的兒子比拿雅統轄基利提人和比利提人。大衛的眾子都在王的左右作領袖。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Benaiah the son of Jehoiada was over the Cherethites and the Pelethites; and the sons of David were chief about the 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2026-08-26T10:21:57.7490000Z</dcterms:created>
  <dcterms:modified xsi:type="dcterms:W3CDTF">2026-08-26T10:21:57.7490000Z</dcterms:modified>
</coreProperties>
</file>