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872e1a4afd45bf" /><Relationship Type="http://schemas.openxmlformats.org/officeDocument/2006/relationships/extended-properties" Target="/docProps/app.xml" Id="Rb7abb8eaf8ce46c6" /><Relationship Type="http://schemas.openxmlformats.org/officeDocument/2006/relationships/officeDocument" Target="/ppt/presentation.xml" Id="Rf80666295fee40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628c830eb443a7"/>
  </p:sldMasterIdLst>
  <p:notesMasterIdLst>
    <p:notesMasterId xmlns:r="http://schemas.openxmlformats.org/officeDocument/2006/relationships" r:id="R70e2b12a2fb142cc"/>
  </p:notesMasterIdLst>
  <p:sldIdLst>
    <p:sldId xmlns:r="http://schemas.openxmlformats.org/officeDocument/2006/relationships" id="256" r:id="R8f4dcc8b4b404925"/>
    <p:sldId xmlns:r="http://schemas.openxmlformats.org/officeDocument/2006/relationships" id="257" r:id="Ree2bb83baeee4be9"/>
    <p:sldId xmlns:r="http://schemas.openxmlformats.org/officeDocument/2006/relationships" id="258" r:id="R335a6b74f1f14391"/>
    <p:sldId xmlns:r="http://schemas.openxmlformats.org/officeDocument/2006/relationships" id="259" r:id="R29b195ebc33a4eea"/>
    <p:sldId xmlns:r="http://schemas.openxmlformats.org/officeDocument/2006/relationships" id="260" r:id="R8f03aa43f2244508"/>
    <p:sldId xmlns:r="http://schemas.openxmlformats.org/officeDocument/2006/relationships" id="261" r:id="R1184e46dc3aa49d8"/>
    <p:sldId xmlns:r="http://schemas.openxmlformats.org/officeDocument/2006/relationships" id="262" r:id="R680d70801a464daf"/>
    <p:sldId xmlns:r="http://schemas.openxmlformats.org/officeDocument/2006/relationships" id="263" r:id="Ra03e8057004d4daf"/>
    <p:sldId xmlns:r="http://schemas.openxmlformats.org/officeDocument/2006/relationships" id="264" r:id="R9d5b6f0bb96c484c"/>
    <p:sldId xmlns:r="http://schemas.openxmlformats.org/officeDocument/2006/relationships" id="265" r:id="R1c8192d1b17d437e"/>
    <p:sldId xmlns:r="http://schemas.openxmlformats.org/officeDocument/2006/relationships" id="266" r:id="R471f7b3f85c34f0f"/>
    <p:sldId xmlns:r="http://schemas.openxmlformats.org/officeDocument/2006/relationships" id="267" r:id="Rb8ebe0ee00104c48"/>
    <p:sldId xmlns:r="http://schemas.openxmlformats.org/officeDocument/2006/relationships" id="268" r:id="R63fafd4cc32e4d2b"/>
    <p:sldId xmlns:r="http://schemas.openxmlformats.org/officeDocument/2006/relationships" id="269" r:id="R3ac65dc00a4040e3"/>
    <p:sldId xmlns:r="http://schemas.openxmlformats.org/officeDocument/2006/relationships" id="270" r:id="R13c3c1c5033b4bf5"/>
    <p:sldId xmlns:r="http://schemas.openxmlformats.org/officeDocument/2006/relationships" id="271" r:id="R43e41539686e46e2"/>
    <p:sldId xmlns:r="http://schemas.openxmlformats.org/officeDocument/2006/relationships" id="272" r:id="R9ef239f91d7749f7"/>
    <p:sldId xmlns:r="http://schemas.openxmlformats.org/officeDocument/2006/relationships" id="273" r:id="R9b558bf54a3d4914"/>
    <p:sldId xmlns:r="http://schemas.openxmlformats.org/officeDocument/2006/relationships" id="274" r:id="R6b7f497799e9428a"/>
    <p:sldId xmlns:r="http://schemas.openxmlformats.org/officeDocument/2006/relationships" id="275" r:id="R3c5dc510740644d3"/>
    <p:sldId xmlns:r="http://schemas.openxmlformats.org/officeDocument/2006/relationships" id="276" r:id="R50f75921629b458b"/>
    <p:sldId xmlns:r="http://schemas.openxmlformats.org/officeDocument/2006/relationships" id="277" r:id="Rdc061c0ece834dd9"/>
    <p:sldId xmlns:r="http://schemas.openxmlformats.org/officeDocument/2006/relationships" id="278" r:id="R5d1d257a40894ae9"/>
    <p:sldId xmlns:r="http://schemas.openxmlformats.org/officeDocument/2006/relationships" id="279" r:id="Rf866890d3d9c45c3"/>
    <p:sldId xmlns:r="http://schemas.openxmlformats.org/officeDocument/2006/relationships" id="280" r:id="R6bb86b483d9747df"/>
    <p:sldId xmlns:r="http://schemas.openxmlformats.org/officeDocument/2006/relationships" id="281" r:id="R20d933d6ea8e4729"/>
    <p:sldId xmlns:r="http://schemas.openxmlformats.org/officeDocument/2006/relationships" id="282" r:id="Rece217c6b0a141c5"/>
    <p:sldId xmlns:r="http://schemas.openxmlformats.org/officeDocument/2006/relationships" id="283" r:id="Ra6a65795e33647c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4d15accfc464c6f" /><Relationship Type="http://schemas.openxmlformats.org/officeDocument/2006/relationships/slideMaster" Target="/ppt/slideMasters/slideMaster1.xml" Id="R47628c830eb443a7" /><Relationship Type="http://schemas.openxmlformats.org/officeDocument/2006/relationships/notesMaster" Target="/ppt/notesMasters/notesMaster1.xml" Id="R70e2b12a2fb142cc" /><Relationship Type="http://schemas.openxmlformats.org/officeDocument/2006/relationships/presProps" Target="/ppt/presProps.xml" Id="R4bb51061b8784875" /><Relationship Type="http://schemas.openxmlformats.org/officeDocument/2006/relationships/tableStyles" Target="/ppt/tableStyles.xml" Id="R2baac2f630424c21" /><Relationship Type="http://schemas.openxmlformats.org/officeDocument/2006/relationships/slide" Target="/ppt/slides/slide1.xml" Id="R8f4dcc8b4b404925" /><Relationship Type="http://schemas.openxmlformats.org/officeDocument/2006/relationships/slide" Target="/ppt/slides/slide2.xml" Id="Ree2bb83baeee4be9" /><Relationship Type="http://schemas.openxmlformats.org/officeDocument/2006/relationships/slide" Target="/ppt/slides/slide3.xml" Id="R335a6b74f1f14391" /><Relationship Type="http://schemas.openxmlformats.org/officeDocument/2006/relationships/slide" Target="/ppt/slides/slide4.xml" Id="R29b195ebc33a4eea" /><Relationship Type="http://schemas.openxmlformats.org/officeDocument/2006/relationships/slide" Target="/ppt/slides/slide5.xml" Id="R8f03aa43f2244508" /><Relationship Type="http://schemas.openxmlformats.org/officeDocument/2006/relationships/slide" Target="/ppt/slides/slide6.xml" Id="R1184e46dc3aa49d8" /><Relationship Type="http://schemas.openxmlformats.org/officeDocument/2006/relationships/slide" Target="/ppt/slides/slide7.xml" Id="R680d70801a464daf" /><Relationship Type="http://schemas.openxmlformats.org/officeDocument/2006/relationships/slide" Target="/ppt/slides/slide8.xml" Id="Ra03e8057004d4daf" /><Relationship Type="http://schemas.openxmlformats.org/officeDocument/2006/relationships/slide" Target="/ppt/slides/slide9.xml" Id="R9d5b6f0bb96c484c" /><Relationship Type="http://schemas.openxmlformats.org/officeDocument/2006/relationships/slide" Target="/ppt/slides/slide10.xml" Id="R1c8192d1b17d437e" /><Relationship Type="http://schemas.openxmlformats.org/officeDocument/2006/relationships/slide" Target="/ppt/slides/slide11.xml" Id="R471f7b3f85c34f0f" /><Relationship Type="http://schemas.openxmlformats.org/officeDocument/2006/relationships/slide" Target="/ppt/slides/slide12.xml" Id="Rb8ebe0ee00104c48" /><Relationship Type="http://schemas.openxmlformats.org/officeDocument/2006/relationships/slide" Target="/ppt/slides/slide13.xml" Id="R63fafd4cc32e4d2b" /><Relationship Type="http://schemas.openxmlformats.org/officeDocument/2006/relationships/slide" Target="/ppt/slides/slide14.xml" Id="R3ac65dc00a4040e3" /><Relationship Type="http://schemas.openxmlformats.org/officeDocument/2006/relationships/slide" Target="/ppt/slides/slide15.xml" Id="R13c3c1c5033b4bf5" /><Relationship Type="http://schemas.openxmlformats.org/officeDocument/2006/relationships/slide" Target="/ppt/slides/slide16.xml" Id="R43e41539686e46e2" /><Relationship Type="http://schemas.openxmlformats.org/officeDocument/2006/relationships/slide" Target="/ppt/slides/slide17.xml" Id="R9ef239f91d7749f7" /><Relationship Type="http://schemas.openxmlformats.org/officeDocument/2006/relationships/slide" Target="/ppt/slides/slide18.xml" Id="R9b558bf54a3d4914" /><Relationship Type="http://schemas.openxmlformats.org/officeDocument/2006/relationships/slide" Target="/ppt/slides/slide19.xml" Id="R6b7f497799e9428a" /><Relationship Type="http://schemas.openxmlformats.org/officeDocument/2006/relationships/slide" Target="/ppt/slides/slide20.xml" Id="R3c5dc510740644d3" /><Relationship Type="http://schemas.openxmlformats.org/officeDocument/2006/relationships/slide" Target="/ppt/slides/slide21.xml" Id="R50f75921629b458b" /><Relationship Type="http://schemas.openxmlformats.org/officeDocument/2006/relationships/slide" Target="/ppt/slides/slide22.xml" Id="Rdc061c0ece834dd9" /><Relationship Type="http://schemas.openxmlformats.org/officeDocument/2006/relationships/slide" Target="/ppt/slides/slide23.xml" Id="R5d1d257a40894ae9" /><Relationship Type="http://schemas.openxmlformats.org/officeDocument/2006/relationships/slide" Target="/ppt/slides/slide24.xml" Id="Rf866890d3d9c45c3" /><Relationship Type="http://schemas.openxmlformats.org/officeDocument/2006/relationships/slide" Target="/ppt/slides/slide25.xml" Id="R6bb86b483d9747df" /><Relationship Type="http://schemas.openxmlformats.org/officeDocument/2006/relationships/slide" Target="/ppt/slides/slide26.xml" Id="R20d933d6ea8e4729" /><Relationship Type="http://schemas.openxmlformats.org/officeDocument/2006/relationships/slide" Target="/ppt/slides/slide27.xml" Id="Rece217c6b0a141c5" /><Relationship Type="http://schemas.openxmlformats.org/officeDocument/2006/relationships/slide" Target="/ppt/slides/slide28.xml" Id="Ra6a65795e33647c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8461efbb6c48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0df0b18f3d44cc" /><Relationship Type="http://schemas.openxmlformats.org/officeDocument/2006/relationships/notesMaster" Target="/ppt/notesMasters/notesMaster1.xml" Id="R85322b68922b457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149f485c11a47a0" /><Relationship Type="http://schemas.openxmlformats.org/officeDocument/2006/relationships/notesMaster" Target="/ppt/notesMasters/notesMaster1.xml" Id="Rc6ef6881ecff450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02f3fc765f94638" /><Relationship Type="http://schemas.openxmlformats.org/officeDocument/2006/relationships/notesMaster" Target="/ppt/notesMasters/notesMaster1.xml" Id="Rc2c63a0687f04bf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f90ca77ce454a5f" /><Relationship Type="http://schemas.openxmlformats.org/officeDocument/2006/relationships/notesMaster" Target="/ppt/notesMasters/notesMaster1.xml" Id="Rafa1a9b4e61d46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ca19623083d42b8" /><Relationship Type="http://schemas.openxmlformats.org/officeDocument/2006/relationships/notesMaster" Target="/ppt/notesMasters/notesMaster1.xml" Id="Ra85b436b4e05425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872519f91ae4306" /><Relationship Type="http://schemas.openxmlformats.org/officeDocument/2006/relationships/notesMaster" Target="/ppt/notesMasters/notesMaster1.xml" Id="Rd17b6252e336400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d203e4ba81e47b1" /><Relationship Type="http://schemas.openxmlformats.org/officeDocument/2006/relationships/notesMaster" Target="/ppt/notesMasters/notesMaster1.xml" Id="Re31db986ea43487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8cb99f5ffde4da3" /><Relationship Type="http://schemas.openxmlformats.org/officeDocument/2006/relationships/notesMaster" Target="/ppt/notesMasters/notesMaster1.xml" Id="Rd750ee0d87f2463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fe7971934bb41b2" /><Relationship Type="http://schemas.openxmlformats.org/officeDocument/2006/relationships/notesMaster" Target="/ppt/notesMasters/notesMaster1.xml" Id="R7b3095d8df944e8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bab20076dff4d6e" /><Relationship Type="http://schemas.openxmlformats.org/officeDocument/2006/relationships/notesMaster" Target="/ppt/notesMasters/notesMaster1.xml" Id="R0b660d48624c485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97739a6b17c4117" /><Relationship Type="http://schemas.openxmlformats.org/officeDocument/2006/relationships/notesMaster" Target="/ppt/notesMasters/notesMaster1.xml" Id="Rb2476cbaebba41a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092cb03000e4a5a" /><Relationship Type="http://schemas.openxmlformats.org/officeDocument/2006/relationships/notesMaster" Target="/ppt/notesMasters/notesMaster1.xml" Id="R2b11ff5309474a3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9d0e96dc19e4783" /><Relationship Type="http://schemas.openxmlformats.org/officeDocument/2006/relationships/notesMaster" Target="/ppt/notesMasters/notesMaster1.xml" Id="Re92ffcbed50747d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b47ea980b1341ac" /><Relationship Type="http://schemas.openxmlformats.org/officeDocument/2006/relationships/notesMaster" Target="/ppt/notesMasters/notesMaster1.xml" Id="R20e4398a012c4dd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d8cadabac37419b" /><Relationship Type="http://schemas.openxmlformats.org/officeDocument/2006/relationships/notesMaster" Target="/ppt/notesMasters/notesMaster1.xml" Id="R52fa5b802f6e45e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8e19a09706c4e83" /><Relationship Type="http://schemas.openxmlformats.org/officeDocument/2006/relationships/notesMaster" Target="/ppt/notesMasters/notesMaster1.xml" Id="R1bbc49e1000a4b7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2bce77ebb4449ba" /><Relationship Type="http://schemas.openxmlformats.org/officeDocument/2006/relationships/notesMaster" Target="/ppt/notesMasters/notesMaster1.xml" Id="Rff4a3c9e590b4ea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b5660b268724d4e" /><Relationship Type="http://schemas.openxmlformats.org/officeDocument/2006/relationships/notesMaster" Target="/ppt/notesMasters/notesMaster1.xml" Id="Re6372c3884ad4b9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5c934b21f004f9e" /><Relationship Type="http://schemas.openxmlformats.org/officeDocument/2006/relationships/notesMaster" Target="/ppt/notesMasters/notesMaster1.xml" Id="Raf36cc57e8524de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f8078d49468475b" /><Relationship Type="http://schemas.openxmlformats.org/officeDocument/2006/relationships/notesMaster" Target="/ppt/notesMasters/notesMaster1.xml" Id="R20b01bef601e456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f446ebddbe94f4e" /><Relationship Type="http://schemas.openxmlformats.org/officeDocument/2006/relationships/notesMaster" Target="/ppt/notesMasters/notesMaster1.xml" Id="R27315430c4a84d6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29104e610264ae2" /><Relationship Type="http://schemas.openxmlformats.org/officeDocument/2006/relationships/notesMaster" Target="/ppt/notesMasters/notesMaster1.xml" Id="R2ee1587a9310471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4df1b3960f04e22" /><Relationship Type="http://schemas.openxmlformats.org/officeDocument/2006/relationships/notesMaster" Target="/ppt/notesMasters/notesMaster1.xml" Id="R321d62112964477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18e66c60c9a4d42" /><Relationship Type="http://schemas.openxmlformats.org/officeDocument/2006/relationships/notesMaster" Target="/ppt/notesMasters/notesMaster1.xml" Id="Rb43759acb7e04c3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062b4d679034ae0" /><Relationship Type="http://schemas.openxmlformats.org/officeDocument/2006/relationships/notesMaster" Target="/ppt/notesMasters/notesMaster1.xml" Id="R22aa5a8351fd43d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cbc1477cb954288" /><Relationship Type="http://schemas.openxmlformats.org/officeDocument/2006/relationships/notesMaster" Target="/ppt/notesMasters/notesMaster1.xml" Id="R3676b7d85227432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1379f0b5f154a9e" /><Relationship Type="http://schemas.openxmlformats.org/officeDocument/2006/relationships/notesMaster" Target="/ppt/notesMasters/notesMaster1.xml" Id="Rfd9ead6e1e7242d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438c6411aa84817" /><Relationship Type="http://schemas.openxmlformats.org/officeDocument/2006/relationships/notesMaster" Target="/ppt/notesMasters/notesMaster1.xml" Id="R4a94424f62e243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9b71b59d3e4b57" /><Relationship Type="http://schemas.openxmlformats.org/officeDocument/2006/relationships/image" Target="/ppt/media/image.png" Id="R826208a0a0164975" /><Relationship Type="http://schemas.openxmlformats.org/officeDocument/2006/relationships/image" Target="/ppt/media/image2.png" Id="R3f7fdfa1984242a1" /><Relationship Type="http://schemas.openxmlformats.org/officeDocument/2006/relationships/image" Target="/ppt/media/image.jpeg" Id="Ra61a1f428fcd4e5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a0b2dc546a478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26208a0a016497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f7fdfa1984242a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1a1f428fcd4e5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d73b092b59e43ad" /><Relationship Type="http://schemas.openxmlformats.org/officeDocument/2006/relationships/slideLayout" Target="/ppt/slideLayouts/slideLayout1.xml" Id="R564e6a49656a4588" /><Relationship Type="http://schemas.openxmlformats.org/officeDocument/2006/relationships/slideLayout" Target="/ppt/slideLayouts/slideLayout2.xml" Id="R8c8800ed5c21430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64e6a49656a4588"/>
    <p:sldLayoutId xmlns:r="http://schemas.openxmlformats.org/officeDocument/2006/relationships" id="2147483650" r:id="R8c8800ed5c21430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95eb7074b24a05" /><Relationship Type="http://schemas.openxmlformats.org/officeDocument/2006/relationships/notesSlide" Target="/ppt/notesSlides/notesSlide1.xml" Id="R75e67b58ae16402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de650a20ae46c9" /><Relationship Type="http://schemas.openxmlformats.org/officeDocument/2006/relationships/notesSlide" Target="/ppt/notesSlides/notesSlide2.xml" Id="Rd8810678af864a9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bce8e4ce224877" /><Relationship Type="http://schemas.openxmlformats.org/officeDocument/2006/relationships/notesSlide" Target="/ppt/notesSlides/notesSlide3.xml" Id="Ra0d410af851b422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f5a61753d348c6" /><Relationship Type="http://schemas.openxmlformats.org/officeDocument/2006/relationships/notesSlide" Target="/ppt/notesSlides/notesSlide4.xml" Id="Rfd565a01e69744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c29bb1a7ed40a4" /><Relationship Type="http://schemas.openxmlformats.org/officeDocument/2006/relationships/notesSlide" Target="/ppt/notesSlides/notesSlide5.xml" Id="R7c3f253d5be24fc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a2a73d8ef74c0c" /><Relationship Type="http://schemas.openxmlformats.org/officeDocument/2006/relationships/notesSlide" Target="/ppt/notesSlides/notesSlide6.xml" Id="R8a6cce3cc2e043e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b5d82458fe4325" /><Relationship Type="http://schemas.openxmlformats.org/officeDocument/2006/relationships/notesSlide" Target="/ppt/notesSlides/notesSlide7.xml" Id="R2a2402ecfbab40d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9923b3a3164a19" /><Relationship Type="http://schemas.openxmlformats.org/officeDocument/2006/relationships/notesSlide" Target="/ppt/notesSlides/notesSlide8.xml" Id="R02f799d7cae94f6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ad332e53d0414b" /><Relationship Type="http://schemas.openxmlformats.org/officeDocument/2006/relationships/notesSlide" Target="/ppt/notesSlides/notesSlide9.xml" Id="R4e832e12ca78468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2f01b3d57d43f7" /><Relationship Type="http://schemas.openxmlformats.org/officeDocument/2006/relationships/notesSlide" Target="/ppt/notesSlides/notesSlide10.xml" Id="R9112ab9f10644be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83074c9ac34644" /><Relationship Type="http://schemas.openxmlformats.org/officeDocument/2006/relationships/notesSlide" Target="/ppt/notesSlides/notesSlide11.xml" Id="Rd0b587a1f4f1416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94220298d1444e" /><Relationship Type="http://schemas.openxmlformats.org/officeDocument/2006/relationships/notesSlide" Target="/ppt/notesSlides/notesSlide12.xml" Id="R195bfc642bef491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ec21bd703c4736" /><Relationship Type="http://schemas.openxmlformats.org/officeDocument/2006/relationships/notesSlide" Target="/ppt/notesSlides/notesSlide13.xml" Id="R61af46232b6f417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32576e01154de1" /><Relationship Type="http://schemas.openxmlformats.org/officeDocument/2006/relationships/notesSlide" Target="/ppt/notesSlides/notesSlide14.xml" Id="Rfc659a5f6b404c5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57abc1cd504623" /><Relationship Type="http://schemas.openxmlformats.org/officeDocument/2006/relationships/notesSlide" Target="/ppt/notesSlides/notesSlide15.xml" Id="R4523054bc9e2454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8d0c75c1ca48af" /><Relationship Type="http://schemas.openxmlformats.org/officeDocument/2006/relationships/notesSlide" Target="/ppt/notesSlides/notesSlide16.xml" Id="R8ea2f2b128bc438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04bc5154ef41e7" /><Relationship Type="http://schemas.openxmlformats.org/officeDocument/2006/relationships/notesSlide" Target="/ppt/notesSlides/notesSlide17.xml" Id="R43e954b69d614b5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f8f8df935c440d" /><Relationship Type="http://schemas.openxmlformats.org/officeDocument/2006/relationships/notesSlide" Target="/ppt/notesSlides/notesSlide18.xml" Id="R302f8746ce994d3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2492d9c3d645df" /><Relationship Type="http://schemas.openxmlformats.org/officeDocument/2006/relationships/notesSlide" Target="/ppt/notesSlides/notesSlide19.xml" Id="Rdc380d91a6194b1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5cfbfcefc54793" /><Relationship Type="http://schemas.openxmlformats.org/officeDocument/2006/relationships/notesSlide" Target="/ppt/notesSlides/notesSlide20.xml" Id="Rf7fe385fd01d487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0560e29f93495b" /><Relationship Type="http://schemas.openxmlformats.org/officeDocument/2006/relationships/notesSlide" Target="/ppt/notesSlides/notesSlide21.xml" Id="Rb3d0b8afd43340a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310d7a70c449e7" /><Relationship Type="http://schemas.openxmlformats.org/officeDocument/2006/relationships/notesSlide" Target="/ppt/notesSlides/notesSlide22.xml" Id="R88a3284f28fa433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cd42e8be374671" /><Relationship Type="http://schemas.openxmlformats.org/officeDocument/2006/relationships/notesSlide" Target="/ppt/notesSlides/notesSlide23.xml" Id="Rd4f0a8de1591470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3b5eda4d134e0b" /><Relationship Type="http://schemas.openxmlformats.org/officeDocument/2006/relationships/notesSlide" Target="/ppt/notesSlides/notesSlide24.xml" Id="R9b33170072d04c5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63dd7659bb4292" /><Relationship Type="http://schemas.openxmlformats.org/officeDocument/2006/relationships/notesSlide" Target="/ppt/notesSlides/notesSlide25.xml" Id="R50b0888e352b483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d8d44be5344f6f" /><Relationship Type="http://schemas.openxmlformats.org/officeDocument/2006/relationships/notesSlide" Target="/ppt/notesSlides/notesSlide26.xml" Id="Ra713d6cb12d8447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5049f9c6164662" /><Relationship Type="http://schemas.openxmlformats.org/officeDocument/2006/relationships/notesSlide" Target="/ppt/notesSlides/notesSlide27.xml" Id="Rbd6c4e3c82b546a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50049e2b9e4118" /><Relationship Type="http://schemas.openxmlformats.org/officeDocument/2006/relationships/notesSlide" Target="/ppt/notesSlides/notesSlide28.xml" Id="R918cd422e57c4fc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Amos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5:1  |  Amos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以色列家啊，要聽我為你們所作的哀歌：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ye this word which I take up against you, even a lamentation, O house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5:2  |  Amos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以色列民跌倒，不得再起； 躺在地上，無人攙扶。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virgin of Israel is fallen; she shall no more rise: she is forsaken upon her land; there is none to raise her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5:3  |  Amos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主耶和華如此說： 以色列家的城發出一千[兵]的，只剩一百； 發出一百的，只剩十個。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thus saith the Lord GOD; The city that went out by a thousand shall leave an hundred, and that which went forth by an hundred shall leave ten, to the house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5:4  |  Amos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耶和華向以色列家如此說： 你們要尋求我，就必存活。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thus saith the LORD unto the house of Israel, Seek ye me, and ye shall live: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5:5  |  Amos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不要往伯特利尋求， 不要進入吉甲， 不要過到別是巴； 因為吉甲必被擄掠， 伯特利也必歸於無有。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seek not Beth-el, nor enter into Gilgal, and pass not to Beer-sheba: for Gilgal shall surely go into captivity, and Beth-el shall come to nought.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5:6  |  Amos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要尋求耶和華，就必存活， 免得他在約瑟家像火發出， 在伯特利焚燒，無人撲滅。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Seek the LORD, and ye shall live; lest he break out like fire in the house of Joseph, and devour it, and there be none to quench it in Beth-el.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5:7  |  Amos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你們這使公平變為茵蔯、 將公義丟棄於地的，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who turn judgment to wormwood, and leave off righteousness in the earth,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5:8  |  Amos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要[尋求]那造昴星和參星， 使死蔭變為晨光， 使白日變為黑夜， 命海水來澆在地上的－ 耶和華是他的名；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Seek him that maketh the seven stars and Orion, and turneth the shadow of death into the morning, and maketh the day dark with night: that calleth for the waters of the sea, and poureth them out upon the face of the earth: The LORD is his name: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5:9  |  Amos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他使力強的忽遭滅亡， 以致保障遭遇毀壞。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strengtheneth the spoiled against the strong, so that the spoiled shall come against the fortress.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5:10  |  Amos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你們怨恨那在城門口責備人的， 憎惡那說正直話的。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hate him that rebuketh in the gate, and they abhor him that speaketh uprightly.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5:11  |  Amos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你們踐踏貧民， 向他們勒索麥子； 你們用鑿過的石頭建造房屋， 卻不得住在其內； 栽種美好的葡萄園， 卻不得喝所出的酒。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Forasmuch therefore as your treading is upon the poor, and ye take from him burdens of wheat: ye have built houses of hewn stone, but ye shall not dwell in them; ye have planted pleasant vineyards, but ye shall not drink wine of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5:12  |  Amos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我知道你們的罪過何等多， 你們的罪惡何等大。 你們苦待義人，收受賄賂，在城門口屈枉窮乏人。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know your manifold transgressions and your mighty sins: they afflict the just, they take a bribe, and they turn aside the poor in the gate from their 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5:13  |  Amos 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所以通達人見這樣的時勢必靜默不言， 因為時勢真惡。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 prudent shall keep silence in that time; for it is an evil time.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5:14  |  Amos 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你們要求善， 不要求惡，就必存活。 這樣，耶和華－萬軍之神 必照你們所說的與你們同在。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Seek good, and not evil, that ye may live: and so the LORD, the God of hosts, shall be with you, as ye have spoken.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5:15  |  Amos 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要惡惡好善， 在城門口秉公行義； 或者耶和華－萬軍之神向約瑟的餘民施恩。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Hate the evil, and love the good, and establish judgment in the gate: it may be that the LORD God of hosts will be gracious unto the remnant of Joseph.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5:16  |  Amos 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主耶和華－萬軍之神如此說： 在一切寬闊處必有哀號的聲音； 在各街市上必有人說： 哀哉！哀哉！ 又必叫農夫來哭號， 叫善唱哀歌的來舉哀。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 LORD, the God of hosts, the Lord, saith thus; Wailing shall be in all streets; and they shall say in all the highways, Alas! alas! and they shall call the husbandman to mourning, and such as are skilful of lamentation to wailing.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5:17  |  Amos 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在各葡萄園必有哀號的聲音， 因為我必從你中間經過。 這是耶和華說的。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all vineyards shall be wailing: for I will pass through thee,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5:18  |  Amos 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想望耶和華日子來到的有禍了！ 你們為何想望耶和華的日子呢？ 那日黑暗沒有光明，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Woe unto you that desire the day of the LORD! to what end is it for you? the day of the LORD is darkness, and not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5:19  |  Amos 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景況好像人躲避獅子又遇見熊， 或是進房屋以手靠牆，就被蛇咬。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if a man did flee from a lion, and a bear met him; or went into the house, and leaned his hand on the wall, and a serpent bit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5:20  |  Amos 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耶和華的日子不是黑暗沒有光明嗎？ 不是幽暗毫無光輝嗎？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not the day of the LORD be darkness, and not light? even very dark, and no brightness in it?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5:21  |  Amos 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我厭惡你們的節期， 也不喜悅你們的嚴肅會。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hate, I despise your feast days, and I will not smell in your solemn assemblies.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5:22  |  Amos 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你們雖然向我獻燔祭和素祭， 我卻不悅納， 也不顧你們用肥畜獻的平安祭；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ye offer me burnt offerings and your meat offerings, I will not accept them: neither will I regard the peace offerings of your fat beasts.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5:23  |  Amos 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要使你們歌唱的聲音遠離我， 因為我不聽你們彈琴的響聲。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thou away from me the noise of thy songs; for I will not hear the melody of thy viols.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5:24  |  Amos 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惟願公平如大水滾滾， 使公義如江河滔滔。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let judgment run down as waters, and righteousness as a mighty stream.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5:25  |  Amos 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「以色列家啊，你們在曠野四十年，豈是將祭物和供物獻給我呢？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ye offered unto me sacrifices and offerings in the wilderness forty years, O house of Israel?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5:26  |  Amos 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你們抬着為自己所造之摩洛的帳幕和偶像的龕，並你們的神星。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have borne the tabernacle of your Moloch and Chiun your images, the star of your god, which ye made to yourselves.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5:27  |  Amos 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所以我要把你們擄到大馬士革以外。」這是耶和華－名為萬軍之神說的。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will I cause you to go into captivity beyond Damascus, saith the LORD, whose name is The God of hosts.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2026-08-30T04:39:55.9000000Z</dcterms:created>
  <dcterms:modified xsi:type="dcterms:W3CDTF">2026-08-30T04:39:55.9000000Z</dcterms:modified>
</coreProperties>
</file>