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abfdc36c03e450f" /><Relationship Type="http://schemas.openxmlformats.org/officeDocument/2006/relationships/extended-properties" Target="/docProps/app.xml" Id="R650ad57964094f10" /><Relationship Type="http://schemas.openxmlformats.org/officeDocument/2006/relationships/officeDocument" Target="/ppt/presentation.xml" Id="R4bd3829f2416407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26b279edf9b486c"/>
  </p:sldMasterIdLst>
  <p:notesMasterIdLst>
    <p:notesMasterId xmlns:r="http://schemas.openxmlformats.org/officeDocument/2006/relationships" r:id="R4b2429f747b34d9c"/>
  </p:notesMasterIdLst>
  <p:sldIdLst>
    <p:sldId xmlns:r="http://schemas.openxmlformats.org/officeDocument/2006/relationships" id="256" r:id="Rf282829c7bb848fc"/>
    <p:sldId xmlns:r="http://schemas.openxmlformats.org/officeDocument/2006/relationships" id="257" r:id="R1c7935a0a55d4c6a"/>
    <p:sldId xmlns:r="http://schemas.openxmlformats.org/officeDocument/2006/relationships" id="258" r:id="Rb20a915fe4504f4c"/>
    <p:sldId xmlns:r="http://schemas.openxmlformats.org/officeDocument/2006/relationships" id="259" r:id="Rda31f78b7e7349b4"/>
    <p:sldId xmlns:r="http://schemas.openxmlformats.org/officeDocument/2006/relationships" id="260" r:id="Rd951a55a2f1e4674"/>
    <p:sldId xmlns:r="http://schemas.openxmlformats.org/officeDocument/2006/relationships" id="261" r:id="Rc4226b1c0fd947f7"/>
    <p:sldId xmlns:r="http://schemas.openxmlformats.org/officeDocument/2006/relationships" id="262" r:id="R8614392c98c64437"/>
    <p:sldId xmlns:r="http://schemas.openxmlformats.org/officeDocument/2006/relationships" id="263" r:id="R78ec2baf27d14e38"/>
    <p:sldId xmlns:r="http://schemas.openxmlformats.org/officeDocument/2006/relationships" id="264" r:id="R7367e6ea31f74692"/>
    <p:sldId xmlns:r="http://schemas.openxmlformats.org/officeDocument/2006/relationships" id="265" r:id="R9e03d4d4aa8a4609"/>
    <p:sldId xmlns:r="http://schemas.openxmlformats.org/officeDocument/2006/relationships" id="266" r:id="Rdf2c95a09d394d04"/>
    <p:sldId xmlns:r="http://schemas.openxmlformats.org/officeDocument/2006/relationships" id="267" r:id="R2d20ee36cd9b48b4"/>
    <p:sldId xmlns:r="http://schemas.openxmlformats.org/officeDocument/2006/relationships" id="268" r:id="R7d601f15d2a440f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18efa07820a4ae6" /><Relationship Type="http://schemas.openxmlformats.org/officeDocument/2006/relationships/slideMaster" Target="/ppt/slideMasters/slideMaster1.xml" Id="R426b279edf9b486c" /><Relationship Type="http://schemas.openxmlformats.org/officeDocument/2006/relationships/notesMaster" Target="/ppt/notesMasters/notesMaster1.xml" Id="R4b2429f747b34d9c" /><Relationship Type="http://schemas.openxmlformats.org/officeDocument/2006/relationships/presProps" Target="/ppt/presProps.xml" Id="Rb790c95edad848f1" /><Relationship Type="http://schemas.openxmlformats.org/officeDocument/2006/relationships/tableStyles" Target="/ppt/tableStyles.xml" Id="Ra7a9d9c5b02c4e1d" /><Relationship Type="http://schemas.openxmlformats.org/officeDocument/2006/relationships/slide" Target="/ppt/slides/slide1.xml" Id="Rf282829c7bb848fc" /><Relationship Type="http://schemas.openxmlformats.org/officeDocument/2006/relationships/slide" Target="/ppt/slides/slide2.xml" Id="R1c7935a0a55d4c6a" /><Relationship Type="http://schemas.openxmlformats.org/officeDocument/2006/relationships/slide" Target="/ppt/slides/slide3.xml" Id="Rb20a915fe4504f4c" /><Relationship Type="http://schemas.openxmlformats.org/officeDocument/2006/relationships/slide" Target="/ppt/slides/slide4.xml" Id="Rda31f78b7e7349b4" /><Relationship Type="http://schemas.openxmlformats.org/officeDocument/2006/relationships/slide" Target="/ppt/slides/slide5.xml" Id="Rd951a55a2f1e4674" /><Relationship Type="http://schemas.openxmlformats.org/officeDocument/2006/relationships/slide" Target="/ppt/slides/slide6.xml" Id="Rc4226b1c0fd947f7" /><Relationship Type="http://schemas.openxmlformats.org/officeDocument/2006/relationships/slide" Target="/ppt/slides/slide7.xml" Id="R8614392c98c64437" /><Relationship Type="http://schemas.openxmlformats.org/officeDocument/2006/relationships/slide" Target="/ppt/slides/slide8.xml" Id="R78ec2baf27d14e38" /><Relationship Type="http://schemas.openxmlformats.org/officeDocument/2006/relationships/slide" Target="/ppt/slides/slide9.xml" Id="R7367e6ea31f74692" /><Relationship Type="http://schemas.openxmlformats.org/officeDocument/2006/relationships/slide" Target="/ppt/slides/slide10.xml" Id="R9e03d4d4aa8a4609" /><Relationship Type="http://schemas.openxmlformats.org/officeDocument/2006/relationships/slide" Target="/ppt/slides/slide11.xml" Id="Rdf2c95a09d394d04" /><Relationship Type="http://schemas.openxmlformats.org/officeDocument/2006/relationships/slide" Target="/ppt/slides/slide12.xml" Id="R2d20ee36cd9b48b4" /><Relationship Type="http://schemas.openxmlformats.org/officeDocument/2006/relationships/slide" Target="/ppt/slides/slide13.xml" Id="R7d601f15d2a440f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49a9b87ed8b4d5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50149ebe89d4682" /><Relationship Type="http://schemas.openxmlformats.org/officeDocument/2006/relationships/notesMaster" Target="/ppt/notesMasters/notesMaster1.xml" Id="R8ba1219f559349c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dfe5671d07a4062" /><Relationship Type="http://schemas.openxmlformats.org/officeDocument/2006/relationships/notesMaster" Target="/ppt/notesMasters/notesMaster1.xml" Id="Rd84b7e18dd9a437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472d05740434be0" /><Relationship Type="http://schemas.openxmlformats.org/officeDocument/2006/relationships/notesMaster" Target="/ppt/notesMasters/notesMaster1.xml" Id="Rba2d439612c14eb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3f16810da624041" /><Relationship Type="http://schemas.openxmlformats.org/officeDocument/2006/relationships/notesMaster" Target="/ppt/notesMasters/notesMaster1.xml" Id="R617582b25f374ec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0e43033d2344f31" /><Relationship Type="http://schemas.openxmlformats.org/officeDocument/2006/relationships/notesMaster" Target="/ppt/notesMasters/notesMaster1.xml" Id="R339c66f080be4db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309bf5673ea4d1f" /><Relationship Type="http://schemas.openxmlformats.org/officeDocument/2006/relationships/notesMaster" Target="/ppt/notesMasters/notesMaster1.xml" Id="R24df21b68ec148c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94d715e30c94507" /><Relationship Type="http://schemas.openxmlformats.org/officeDocument/2006/relationships/notesMaster" Target="/ppt/notesMasters/notesMaster1.xml" Id="Reafdfd077ebd45e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a6e375559364cc9" /><Relationship Type="http://schemas.openxmlformats.org/officeDocument/2006/relationships/notesMaster" Target="/ppt/notesMasters/notesMaster1.xml" Id="Rf8ef39bd79894ef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7e0d70dc81c49f3" /><Relationship Type="http://schemas.openxmlformats.org/officeDocument/2006/relationships/notesMaster" Target="/ppt/notesMasters/notesMaster1.xml" Id="Rdcf8a2d0b5854ff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ee09df8f9b84017" /><Relationship Type="http://schemas.openxmlformats.org/officeDocument/2006/relationships/notesMaster" Target="/ppt/notesMasters/notesMaster1.xml" Id="Rdf1cb9c1974f4eb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42beb9cc74a4f09" /><Relationship Type="http://schemas.openxmlformats.org/officeDocument/2006/relationships/notesMaster" Target="/ppt/notesMasters/notesMaster1.xml" Id="R059d8db7c3fc440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2610a7995c84a8f" /><Relationship Type="http://schemas.openxmlformats.org/officeDocument/2006/relationships/notesMaster" Target="/ppt/notesMasters/notesMaster1.xml" Id="R6630ed7206244b4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f91cdb6956b476d" /><Relationship Type="http://schemas.openxmlformats.org/officeDocument/2006/relationships/notesMaster" Target="/ppt/notesMasters/notesMaster1.xml" Id="R47a05d747b254c9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33626a28d604256" /><Relationship Type="http://schemas.openxmlformats.org/officeDocument/2006/relationships/image" Target="/ppt/media/image.png" Id="R7f488e16957a4d50" /><Relationship Type="http://schemas.openxmlformats.org/officeDocument/2006/relationships/image" Target="/ppt/media/image2.png" Id="R79a954a9f9b1426c" /><Relationship Type="http://schemas.openxmlformats.org/officeDocument/2006/relationships/image" Target="/ppt/media/image.jpeg" Id="R5536bde4d4f0485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acb07202b3c4b8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f488e16957a4d5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9a954a9f9b1426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36bde4d4f0485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8f6e07b2d3d4595" /><Relationship Type="http://schemas.openxmlformats.org/officeDocument/2006/relationships/slideLayout" Target="/ppt/slideLayouts/slideLayout1.xml" Id="R127de92fe4d648d3" /><Relationship Type="http://schemas.openxmlformats.org/officeDocument/2006/relationships/slideLayout" Target="/ppt/slideLayouts/slideLayout2.xml" Id="R93b1347dadaf47b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27de92fe4d648d3"/>
    <p:sldLayoutId xmlns:r="http://schemas.openxmlformats.org/officeDocument/2006/relationships" id="2147483650" r:id="R93b1347dadaf47b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240e0e1fd04a07" /><Relationship Type="http://schemas.openxmlformats.org/officeDocument/2006/relationships/notesSlide" Target="/ppt/notesSlides/notesSlide1.xml" Id="R30c9ce306aa641a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57cc5489a14907" /><Relationship Type="http://schemas.openxmlformats.org/officeDocument/2006/relationships/notesSlide" Target="/ppt/notesSlides/notesSlide2.xml" Id="R558eb3d09df84e9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139fec8be34640" /><Relationship Type="http://schemas.openxmlformats.org/officeDocument/2006/relationships/notesSlide" Target="/ppt/notesSlides/notesSlide3.xml" Id="Rf7ca9843e1784b3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819bf091c94021" /><Relationship Type="http://schemas.openxmlformats.org/officeDocument/2006/relationships/notesSlide" Target="/ppt/notesSlides/notesSlide4.xml" Id="R5d36a93569a940b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2960d608d641bd" /><Relationship Type="http://schemas.openxmlformats.org/officeDocument/2006/relationships/notesSlide" Target="/ppt/notesSlides/notesSlide5.xml" Id="R54c13e28e91048f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0830740238492e" /><Relationship Type="http://schemas.openxmlformats.org/officeDocument/2006/relationships/notesSlide" Target="/ppt/notesSlides/notesSlide6.xml" Id="R48265b897c71470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2ca7fcc8ca45c9" /><Relationship Type="http://schemas.openxmlformats.org/officeDocument/2006/relationships/notesSlide" Target="/ppt/notesSlides/notesSlide7.xml" Id="Rc113b8b6985d4c2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dcce0a8a3c4968" /><Relationship Type="http://schemas.openxmlformats.org/officeDocument/2006/relationships/notesSlide" Target="/ppt/notesSlides/notesSlide8.xml" Id="R3d08223bf5b1436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cd8c137e8e43d4" /><Relationship Type="http://schemas.openxmlformats.org/officeDocument/2006/relationships/notesSlide" Target="/ppt/notesSlides/notesSlide9.xml" Id="Red38b2590bb6403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d13972ba344d33" /><Relationship Type="http://schemas.openxmlformats.org/officeDocument/2006/relationships/notesSlide" Target="/ppt/notesSlides/notesSlide10.xml" Id="Re12abd3ba7174ad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59dc59012948a9" /><Relationship Type="http://schemas.openxmlformats.org/officeDocument/2006/relationships/notesSlide" Target="/ppt/notesSlides/notesSlide11.xml" Id="Rc49151d20c21414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48c9fe12ae4a5a" /><Relationship Type="http://schemas.openxmlformats.org/officeDocument/2006/relationships/notesSlide" Target="/ppt/notesSlides/notesSlide12.xml" Id="R72a88fda2f7842e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4cae889b07460d" /><Relationship Type="http://schemas.openxmlformats.org/officeDocument/2006/relationships/notesSlide" Target="/ppt/notesSlides/notesSlide13.xml" Id="Ra87e00936c144b6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36:1  |  Psalms 36:1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耶和華的僕人大衛的詩，交與伶長。 惡人的罪過在他心裏說： 我眼中不怕神！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Musician, A Psalm of David the servant of the LORD. The transgression of the wicked saith within my heart, that there is no fear of God before his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36:2  |  Psalms 36:2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他自誇自媚， 以為他的罪孽終不顯露，不被恨惡。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flattereth himself in his own eyes, until his iniquity be found to be hateful.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36:3  |  Psalms 36:3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他口中的言語盡是罪孽詭詐； 他與智慧善行已經斷絕。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his mouth are iniquity and deceit: he hath left off to be wise, and to do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36:4  |  Psalms 36:4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他在床上圖謀罪孽， 定意行不善的道，不憎惡惡事。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deviseth mischief upon his bed; he setteth himself in a way that is not good; he abhorreth not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36:5  |  Psalms 36:5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耶和華啊，你的慈愛上及諸天； 你的信實達到穹蒼。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mercy, O LORD, is in the heavens; and thy faithfulness reacheth unto the clouds.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36:6  |  Psalms 36:6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你的公義好像高山； 你的判斷如同深淵。 耶和華啊，人民、牲畜，你都救護。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righteousness is like the great mountains; thy judgments are a great deep: O LORD, thou preservest man and beast.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36:7  |  Psalms 36:7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神啊，你的慈愛何其寶貴！ 世人投靠在你翅膀的蔭下。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excellent is thy lovingkindness, O God! therefore the children of men put their trust under the shadow of thy wings.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36:8  |  Psalms 36:8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他們必因你殿裏的肥甘得以飽足； 你也必叫他們喝你樂河的[水]。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be abundantly satisfied with the fatness of thy house; and thou shalt make them drink of the river of thy pleasures.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36:9  |  Psalms 36:9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因為，在你那裏有生命的源頭； 在你的光中，我們必得見光。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with thee is the fountain of life: in thy light shall we see 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36:10  |  Psalms 36:10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願你常施慈愛給認識你的人， 常以公義待心裏正直的人。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continue thy lovingkindness unto them that know thee; and thy righteousness to the upright in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36:11  |  Psalms 36:11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不容驕傲人的腳踐踏我； 不容凶惡人的手趕逐我。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the foot of pride come against me, and let not the hand of the wicked remove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36:12  |  Psalms 36:12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在那裏，作孽的人已經仆倒； 他們被推倒，不能再起來。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are the workers of iniquity fallen: they are cast down, and shall not be able to rise.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2026-08-26T10:29:32.7700000Z</dcterms:created>
  <dcterms:modified xsi:type="dcterms:W3CDTF">2026-08-26T10:29:32.7700000Z</dcterms:modified>
</coreProperties>
</file>