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d6b0a7442b44d66" /><Relationship Type="http://schemas.openxmlformats.org/officeDocument/2006/relationships/extended-properties" Target="/docProps/app.xml" Id="R92711bf13c1841d6" /><Relationship Type="http://schemas.openxmlformats.org/officeDocument/2006/relationships/officeDocument" Target="/ppt/presentation.xml" Id="R84ed66ade8c74ba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9d2b58d27144e66"/>
  </p:sldMasterIdLst>
  <p:notesMasterIdLst>
    <p:notesMasterId xmlns:r="http://schemas.openxmlformats.org/officeDocument/2006/relationships" r:id="R7072a1628aeb4b83"/>
  </p:notesMasterIdLst>
  <p:sldIdLst>
    <p:sldId xmlns:r="http://schemas.openxmlformats.org/officeDocument/2006/relationships" id="256" r:id="R15e0ecab0b7e4197"/>
    <p:sldId xmlns:r="http://schemas.openxmlformats.org/officeDocument/2006/relationships" id="257" r:id="R5ef11f139a794c54"/>
    <p:sldId xmlns:r="http://schemas.openxmlformats.org/officeDocument/2006/relationships" id="258" r:id="R219353dd4b234a4f"/>
    <p:sldId xmlns:r="http://schemas.openxmlformats.org/officeDocument/2006/relationships" id="259" r:id="R3f05524a9cd74939"/>
    <p:sldId xmlns:r="http://schemas.openxmlformats.org/officeDocument/2006/relationships" id="260" r:id="Re593729b03e944b7"/>
    <p:sldId xmlns:r="http://schemas.openxmlformats.org/officeDocument/2006/relationships" id="261" r:id="R7e178b0df32144b4"/>
    <p:sldId xmlns:r="http://schemas.openxmlformats.org/officeDocument/2006/relationships" id="262" r:id="Rde719b2edf0445f1"/>
    <p:sldId xmlns:r="http://schemas.openxmlformats.org/officeDocument/2006/relationships" id="263" r:id="Rd7510ca784cc47ec"/>
    <p:sldId xmlns:r="http://schemas.openxmlformats.org/officeDocument/2006/relationships" id="264" r:id="Rc45f3b906bb94b1e"/>
    <p:sldId xmlns:r="http://schemas.openxmlformats.org/officeDocument/2006/relationships" id="265" r:id="Rbe135130bd784de7"/>
    <p:sldId xmlns:r="http://schemas.openxmlformats.org/officeDocument/2006/relationships" id="266" r:id="R55770f22ce6147d7"/>
    <p:sldId xmlns:r="http://schemas.openxmlformats.org/officeDocument/2006/relationships" id="267" r:id="Rb650ffd7c7f74546"/>
    <p:sldId xmlns:r="http://schemas.openxmlformats.org/officeDocument/2006/relationships" id="268" r:id="R759fbfb3bb4f4071"/>
    <p:sldId xmlns:r="http://schemas.openxmlformats.org/officeDocument/2006/relationships" id="269" r:id="R1bdfb1cefd7946ba"/>
    <p:sldId xmlns:r="http://schemas.openxmlformats.org/officeDocument/2006/relationships" id="270" r:id="Re1a6509c10064547"/>
    <p:sldId xmlns:r="http://schemas.openxmlformats.org/officeDocument/2006/relationships" id="271" r:id="R24944e4e24444260"/>
    <p:sldId xmlns:r="http://schemas.openxmlformats.org/officeDocument/2006/relationships" id="272" r:id="R498bfa6480024a4c"/>
    <p:sldId xmlns:r="http://schemas.openxmlformats.org/officeDocument/2006/relationships" id="273" r:id="R95085710d8ce4609"/>
    <p:sldId xmlns:r="http://schemas.openxmlformats.org/officeDocument/2006/relationships" id="274" r:id="R461d9ada02294e1e"/>
    <p:sldId xmlns:r="http://schemas.openxmlformats.org/officeDocument/2006/relationships" id="275" r:id="R0c396efdd16a48ad"/>
    <p:sldId xmlns:r="http://schemas.openxmlformats.org/officeDocument/2006/relationships" id="276" r:id="Reb9ed89b2b5344ed"/>
    <p:sldId xmlns:r="http://schemas.openxmlformats.org/officeDocument/2006/relationships" id="277" r:id="R46ce7c3c9b9c4e33"/>
    <p:sldId xmlns:r="http://schemas.openxmlformats.org/officeDocument/2006/relationships" id="278" r:id="R0b5b3df98035488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35fa03b830e404d" /><Relationship Type="http://schemas.openxmlformats.org/officeDocument/2006/relationships/slideMaster" Target="/ppt/slideMasters/slideMaster1.xml" Id="R59d2b58d27144e66" /><Relationship Type="http://schemas.openxmlformats.org/officeDocument/2006/relationships/notesMaster" Target="/ppt/notesMasters/notesMaster1.xml" Id="R7072a1628aeb4b83" /><Relationship Type="http://schemas.openxmlformats.org/officeDocument/2006/relationships/presProps" Target="/ppt/presProps.xml" Id="R24e5089011b14167" /><Relationship Type="http://schemas.openxmlformats.org/officeDocument/2006/relationships/tableStyles" Target="/ppt/tableStyles.xml" Id="R954109d1e0184464" /><Relationship Type="http://schemas.openxmlformats.org/officeDocument/2006/relationships/slide" Target="/ppt/slides/slide1.xml" Id="R15e0ecab0b7e4197" /><Relationship Type="http://schemas.openxmlformats.org/officeDocument/2006/relationships/slide" Target="/ppt/slides/slide2.xml" Id="R5ef11f139a794c54" /><Relationship Type="http://schemas.openxmlformats.org/officeDocument/2006/relationships/slide" Target="/ppt/slides/slide3.xml" Id="R219353dd4b234a4f" /><Relationship Type="http://schemas.openxmlformats.org/officeDocument/2006/relationships/slide" Target="/ppt/slides/slide4.xml" Id="R3f05524a9cd74939" /><Relationship Type="http://schemas.openxmlformats.org/officeDocument/2006/relationships/slide" Target="/ppt/slides/slide5.xml" Id="Re593729b03e944b7" /><Relationship Type="http://schemas.openxmlformats.org/officeDocument/2006/relationships/slide" Target="/ppt/slides/slide6.xml" Id="R7e178b0df32144b4" /><Relationship Type="http://schemas.openxmlformats.org/officeDocument/2006/relationships/slide" Target="/ppt/slides/slide7.xml" Id="Rde719b2edf0445f1" /><Relationship Type="http://schemas.openxmlformats.org/officeDocument/2006/relationships/slide" Target="/ppt/slides/slide8.xml" Id="Rd7510ca784cc47ec" /><Relationship Type="http://schemas.openxmlformats.org/officeDocument/2006/relationships/slide" Target="/ppt/slides/slide9.xml" Id="Rc45f3b906bb94b1e" /><Relationship Type="http://schemas.openxmlformats.org/officeDocument/2006/relationships/slide" Target="/ppt/slides/slide10.xml" Id="Rbe135130bd784de7" /><Relationship Type="http://schemas.openxmlformats.org/officeDocument/2006/relationships/slide" Target="/ppt/slides/slide11.xml" Id="R55770f22ce6147d7" /><Relationship Type="http://schemas.openxmlformats.org/officeDocument/2006/relationships/slide" Target="/ppt/slides/slide12.xml" Id="Rb650ffd7c7f74546" /><Relationship Type="http://schemas.openxmlformats.org/officeDocument/2006/relationships/slide" Target="/ppt/slides/slide13.xml" Id="R759fbfb3bb4f4071" /><Relationship Type="http://schemas.openxmlformats.org/officeDocument/2006/relationships/slide" Target="/ppt/slides/slide14.xml" Id="R1bdfb1cefd7946ba" /><Relationship Type="http://schemas.openxmlformats.org/officeDocument/2006/relationships/slide" Target="/ppt/slides/slide15.xml" Id="Re1a6509c10064547" /><Relationship Type="http://schemas.openxmlformats.org/officeDocument/2006/relationships/slide" Target="/ppt/slides/slide16.xml" Id="R24944e4e24444260" /><Relationship Type="http://schemas.openxmlformats.org/officeDocument/2006/relationships/slide" Target="/ppt/slides/slide17.xml" Id="R498bfa6480024a4c" /><Relationship Type="http://schemas.openxmlformats.org/officeDocument/2006/relationships/slide" Target="/ppt/slides/slide18.xml" Id="R95085710d8ce4609" /><Relationship Type="http://schemas.openxmlformats.org/officeDocument/2006/relationships/slide" Target="/ppt/slides/slide19.xml" Id="R461d9ada02294e1e" /><Relationship Type="http://schemas.openxmlformats.org/officeDocument/2006/relationships/slide" Target="/ppt/slides/slide20.xml" Id="R0c396efdd16a48ad" /><Relationship Type="http://schemas.openxmlformats.org/officeDocument/2006/relationships/slide" Target="/ppt/slides/slide21.xml" Id="Reb9ed89b2b5344ed" /><Relationship Type="http://schemas.openxmlformats.org/officeDocument/2006/relationships/slide" Target="/ppt/slides/slide22.xml" Id="R46ce7c3c9b9c4e33" /><Relationship Type="http://schemas.openxmlformats.org/officeDocument/2006/relationships/slide" Target="/ppt/slides/slide23.xml" Id="R0b5b3df98035488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e1bae05183b47b5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a9dc1453a654061" /><Relationship Type="http://schemas.openxmlformats.org/officeDocument/2006/relationships/notesMaster" Target="/ppt/notesMasters/notesMaster1.xml" Id="R924038499fd743f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79d93cde15f4e0c" /><Relationship Type="http://schemas.openxmlformats.org/officeDocument/2006/relationships/notesMaster" Target="/ppt/notesMasters/notesMaster1.xml" Id="R47700f3726f3413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ef2019fc47943ae" /><Relationship Type="http://schemas.openxmlformats.org/officeDocument/2006/relationships/notesMaster" Target="/ppt/notesMasters/notesMaster1.xml" Id="R176c23d64c1344c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08d205b421d4840" /><Relationship Type="http://schemas.openxmlformats.org/officeDocument/2006/relationships/notesMaster" Target="/ppt/notesMasters/notesMaster1.xml" Id="Rde22bac6e5b8423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b58016ce760472b" /><Relationship Type="http://schemas.openxmlformats.org/officeDocument/2006/relationships/notesMaster" Target="/ppt/notesMasters/notesMaster1.xml" Id="R6f32ca505a774bb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4894b5e71e24492" /><Relationship Type="http://schemas.openxmlformats.org/officeDocument/2006/relationships/notesMaster" Target="/ppt/notesMasters/notesMaster1.xml" Id="R520b1e86e530492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11b0afb62d24ccb" /><Relationship Type="http://schemas.openxmlformats.org/officeDocument/2006/relationships/notesMaster" Target="/ppt/notesMasters/notesMaster1.xml" Id="R60ed4580511c477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822caf14ae94d27" /><Relationship Type="http://schemas.openxmlformats.org/officeDocument/2006/relationships/notesMaster" Target="/ppt/notesMasters/notesMaster1.xml" Id="R11477383d68343b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9c4fb4554b64db2" /><Relationship Type="http://schemas.openxmlformats.org/officeDocument/2006/relationships/notesMaster" Target="/ppt/notesMasters/notesMaster1.xml" Id="Rd70f4fb07128432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4a144a94b8e4fff" /><Relationship Type="http://schemas.openxmlformats.org/officeDocument/2006/relationships/notesMaster" Target="/ppt/notesMasters/notesMaster1.xml" Id="R3d3c92fdc3bb40dd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64a98b816584266" /><Relationship Type="http://schemas.openxmlformats.org/officeDocument/2006/relationships/notesMaster" Target="/ppt/notesMasters/notesMaster1.xml" Id="R84f6b1b54e494c5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cf30e941ac44b74" /><Relationship Type="http://schemas.openxmlformats.org/officeDocument/2006/relationships/notesMaster" Target="/ppt/notesMasters/notesMaster1.xml" Id="R86d7ecb12649461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97b3b1d08e24291" /><Relationship Type="http://schemas.openxmlformats.org/officeDocument/2006/relationships/notesMaster" Target="/ppt/notesMasters/notesMaster1.xml" Id="R82c66411a92146d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8e1e11c242274749" /><Relationship Type="http://schemas.openxmlformats.org/officeDocument/2006/relationships/notesMaster" Target="/ppt/notesMasters/notesMaster1.xml" Id="Rdffdc6bcea654b6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3ba9492bc8ee432b" /><Relationship Type="http://schemas.openxmlformats.org/officeDocument/2006/relationships/notesMaster" Target="/ppt/notesMasters/notesMaster1.xml" Id="R4411d4368987416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5ff35a060d404d3b" /><Relationship Type="http://schemas.openxmlformats.org/officeDocument/2006/relationships/notesMaster" Target="/ppt/notesMasters/notesMaster1.xml" Id="Rd125e2514f6b4d0d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46cbea779ae44e20" /><Relationship Type="http://schemas.openxmlformats.org/officeDocument/2006/relationships/notesMaster" Target="/ppt/notesMasters/notesMaster1.xml" Id="Rde713cd92bcb430b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073b01bd1b14c4d" /><Relationship Type="http://schemas.openxmlformats.org/officeDocument/2006/relationships/notesMaster" Target="/ppt/notesMasters/notesMaster1.xml" Id="Rc20942da65404cc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7101f1ba85b24cbc" /><Relationship Type="http://schemas.openxmlformats.org/officeDocument/2006/relationships/notesMaster" Target="/ppt/notesMasters/notesMaster1.xml" Id="R319609662302481a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a31157d329754cf8" /><Relationship Type="http://schemas.openxmlformats.org/officeDocument/2006/relationships/notesMaster" Target="/ppt/notesMasters/notesMaster1.xml" Id="R2a2e11219e094c57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5b64d8f2e93e44b8" /><Relationship Type="http://schemas.openxmlformats.org/officeDocument/2006/relationships/notesMaster" Target="/ppt/notesMasters/notesMaster1.xml" Id="R276c8b43542c4722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40a6597139d44896" /><Relationship Type="http://schemas.openxmlformats.org/officeDocument/2006/relationships/notesMaster" Target="/ppt/notesMasters/notesMaster1.xml" Id="R02f7dd4215c845f6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b16be11e49534e1f" /><Relationship Type="http://schemas.openxmlformats.org/officeDocument/2006/relationships/notesMaster" Target="/ppt/notesMasters/notesMaster1.xml" Id="Rfd383b7e411342e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f8ccf0b3c2a4b9c" /><Relationship Type="http://schemas.openxmlformats.org/officeDocument/2006/relationships/image" Target="/ppt/media/image.png" Id="R282bdc6f83ff4e48" /><Relationship Type="http://schemas.openxmlformats.org/officeDocument/2006/relationships/image" Target="/ppt/media/image2.png" Id="Re19272d664c443a2" /><Relationship Type="http://schemas.openxmlformats.org/officeDocument/2006/relationships/image" Target="/ppt/media/image.jpeg" Id="Rb76d97b403714d2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9815d3928d940f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282bdc6f83ff4e48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19272d664c443a2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76d97b403714d2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f17d481a18b4233" /><Relationship Type="http://schemas.openxmlformats.org/officeDocument/2006/relationships/slideLayout" Target="/ppt/slideLayouts/slideLayout1.xml" Id="R6607c3fa21864966" /><Relationship Type="http://schemas.openxmlformats.org/officeDocument/2006/relationships/slideLayout" Target="/ppt/slideLayouts/slideLayout2.xml" Id="Rade7ed0cf8d74bf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607c3fa21864966"/>
    <p:sldLayoutId xmlns:r="http://schemas.openxmlformats.org/officeDocument/2006/relationships" id="2147483650" r:id="Rade7ed0cf8d74bf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d286d801e7438f" /><Relationship Type="http://schemas.openxmlformats.org/officeDocument/2006/relationships/notesSlide" Target="/ppt/notesSlides/notesSlide1.xml" Id="R57bde2190c1d409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148d1555c149f6" /><Relationship Type="http://schemas.openxmlformats.org/officeDocument/2006/relationships/notesSlide" Target="/ppt/notesSlides/notesSlide2.xml" Id="R778223c522364a2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2e9733db824d00" /><Relationship Type="http://schemas.openxmlformats.org/officeDocument/2006/relationships/notesSlide" Target="/ppt/notesSlides/notesSlide3.xml" Id="Rd9230aada3a747a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12a4c94d684cd4" /><Relationship Type="http://schemas.openxmlformats.org/officeDocument/2006/relationships/notesSlide" Target="/ppt/notesSlides/notesSlide4.xml" Id="R1da79eac4ddc491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4f111b0afc411a" /><Relationship Type="http://schemas.openxmlformats.org/officeDocument/2006/relationships/notesSlide" Target="/ppt/notesSlides/notesSlide5.xml" Id="R6ef4a7792b08486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cdf05faef14880" /><Relationship Type="http://schemas.openxmlformats.org/officeDocument/2006/relationships/notesSlide" Target="/ppt/notesSlides/notesSlide6.xml" Id="R72f28ecdebaa4c5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da01ea3f6648d5" /><Relationship Type="http://schemas.openxmlformats.org/officeDocument/2006/relationships/notesSlide" Target="/ppt/notesSlides/notesSlide7.xml" Id="R2eb28418bfeb4b7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6da92e15264b51" /><Relationship Type="http://schemas.openxmlformats.org/officeDocument/2006/relationships/notesSlide" Target="/ppt/notesSlides/notesSlide8.xml" Id="R5b5c98db484145c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f3cae7bbaf4273" /><Relationship Type="http://schemas.openxmlformats.org/officeDocument/2006/relationships/notesSlide" Target="/ppt/notesSlides/notesSlide9.xml" Id="R888aca685d0b418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d146fd4e5b4f9a" /><Relationship Type="http://schemas.openxmlformats.org/officeDocument/2006/relationships/notesSlide" Target="/ppt/notesSlides/notesSlide10.xml" Id="Rbd9e7e977b3c48d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dcb7c2efa04144" /><Relationship Type="http://schemas.openxmlformats.org/officeDocument/2006/relationships/notesSlide" Target="/ppt/notesSlides/notesSlide11.xml" Id="R60cf8296bf4a4e1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7c7682e3044781" /><Relationship Type="http://schemas.openxmlformats.org/officeDocument/2006/relationships/notesSlide" Target="/ppt/notesSlides/notesSlide12.xml" Id="Rced2b211b5c24ac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b78c49d86842db" /><Relationship Type="http://schemas.openxmlformats.org/officeDocument/2006/relationships/notesSlide" Target="/ppt/notesSlides/notesSlide13.xml" Id="R5e9d30fbbff6442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6333e3a64d482e" /><Relationship Type="http://schemas.openxmlformats.org/officeDocument/2006/relationships/notesSlide" Target="/ppt/notesSlides/notesSlide14.xml" Id="R85118fce0fa54425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2b3ab5b4ab4d90" /><Relationship Type="http://schemas.openxmlformats.org/officeDocument/2006/relationships/notesSlide" Target="/ppt/notesSlides/notesSlide15.xml" Id="R9a496b73ca7a47d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d69663ca754673" /><Relationship Type="http://schemas.openxmlformats.org/officeDocument/2006/relationships/notesSlide" Target="/ppt/notesSlides/notesSlide16.xml" Id="Re4d73570e1984dd2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1ead70678b4ca3" /><Relationship Type="http://schemas.openxmlformats.org/officeDocument/2006/relationships/notesSlide" Target="/ppt/notesSlides/notesSlide17.xml" Id="R4d9786483d854a7d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ebf52f37e648d3" /><Relationship Type="http://schemas.openxmlformats.org/officeDocument/2006/relationships/notesSlide" Target="/ppt/notesSlides/notesSlide18.xml" Id="Rab3dc3fd581a456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89a9263ff84767" /><Relationship Type="http://schemas.openxmlformats.org/officeDocument/2006/relationships/notesSlide" Target="/ppt/notesSlides/notesSlide19.xml" Id="Re477d17f84cf42f0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857386772f49ef" /><Relationship Type="http://schemas.openxmlformats.org/officeDocument/2006/relationships/notesSlide" Target="/ppt/notesSlides/notesSlide20.xml" Id="R0a7f1a5192a44ead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a99d56c7c34322" /><Relationship Type="http://schemas.openxmlformats.org/officeDocument/2006/relationships/notesSlide" Target="/ppt/notesSlides/notesSlide21.xml" Id="R1dc0fbe7f8714fb6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5dce64b24f4a31" /><Relationship Type="http://schemas.openxmlformats.org/officeDocument/2006/relationships/notesSlide" Target="/ppt/notesSlides/notesSlide22.xml" Id="R6a75101c0df9464d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6d1f5d592f4578" /><Relationship Type="http://schemas.openxmlformats.org/officeDocument/2006/relationships/notesSlide" Target="/ppt/notesSlides/notesSlide23.xml" Id="R37e1773023a6431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Ecclesiastes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3:1  |  Ecclesiastes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凡事都有定期， 天下萬務都有定時。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every thing there is a season, and a time to every purpose under the heaven: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3:2  |  Ecclesiastes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生有時，死有時； 栽種有時，拔出所栽種的也有時；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time to be born, and a time to die; a time to plant, and a time to pluck up that which is planted;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3:3  |  Ecclesiastes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殺戮有時，醫治有時； 拆毀有時，建造有時；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time to kill, and a time to heal; a time to break down, and a time to build up;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3:4  |  Ecclesiastes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哭有時，笑有時； 哀慟有時，跳舞有時；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time to weep, and a time to laugh; a time to mourn, and a time to dance;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3:5  |  Ecclesiastes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拋擲石頭有時，堆聚石頭有時； 懷抱有時，不懷抱有時；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time to cast away stones, and a time to gather stones together; a time to embrace, and a time to refrain from embracing;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3:6  |  Ecclesiastes 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尋找有時，失落有時； 保守有時，捨棄有時；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time to get, and a time to lose; a time to keep, and a time to cast away;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3:7  |  Ecclesiastes 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撕裂有時，縫補有時； 靜默有時，言語有時；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time to rend, and a time to sew; a time to keep silence, and a time to speak;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3:8  |  Ecclesiastes 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喜愛有時，恨惡有時； 爭戰有時，和好有時。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time to love, and a time to hate; a time of war, and a time of peace.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3:9  |  Ecclesiastes 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[這樣看來]，做事的人在他的勞碌上有甚麼益處呢？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profit hath he that worketh in that wherein he laboureth?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3:10  |  Ecclesiastes 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我見神叫世人勞苦，使他們在其中受經練。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seen the travail, which God hath given to the sons of men to be exercised in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3:11  |  Ecclesiastes 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神造萬物，各按其時成為美好，又將永生安置在世人心裏。然而神從始至終的作為，人不能參透。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made every thing beautiful in his time: also he hath set the world in their heart, so that no man can find out the work that God maketh from the beginning to the end.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3:12  |  Ecclesiastes 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我知道世人，莫強如終身喜樂行善；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know that there is no good in them, but for a man to rejoice, and to do good in his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3:13  |  Ecclesiastes 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並且人人吃喝，在他一切勞碌中享福，這也是神的恩賜。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also that every man should eat and drink, and enjoy the good of all his labour, it is the gift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3:14  |  Ecclesiastes 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我知道神一切所做的都必永存；無所增添，無所減少。神這樣行，是要人在他面前存敬畏的心。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know that, whatsoever God doeth, it shall be for ever: nothing can be put to it, nor any thing taken from it: and God doeth it, that men should fear before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3:15  |  Ecclesiastes 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現今的事早先就有了，將來的事早已也有了，並且神使已過的事重新再來。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which hath been is now; and that which is to be hath already been; and God requireth that which is past.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3:16  |  Ecclesiastes 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我又見日光之下，在審判之處有奸惡，在公義之處也有奸惡。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moreover I saw under the sun the place of judgment, that wickedness was there; and the place of righteousness, that iniquity was there.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3:17  |  Ecclesiastes 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我心裏說，神必審判義人和惡人；因為在那裏，各樣事務，一切工作，都有定時。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said in mine heart, God shall judge the righteous and the wicked: for there is a time there for every purpose and for every work.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3:18  |  Ecclesiastes 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我心裏說，[這乃]為世人的緣故，是神要試驗他們，使他們覺得自己[不過像]獸一樣。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said in mine heart concerning the estate of the sons of men, that God might manifest them, and that they might see that they themselves are beasts.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3:19  |  Ecclesiastes 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因為世人遭遇的，獸也遭遇，所遭遇的都是一樣：這個怎樣死，那個也怎樣死，氣息都是一樣。人不能強於獸，都是虛空。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that which befalleth the sons of men befalleth beasts; even one thing befalleth them: as the one dieth, so dieth the other; yea, they have all one breath; so that a man hath no preeminence above a beast: for all is vanity.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3:20  |  Ecclesiastes 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都歸一處，都是出於塵土，也都歸於塵土。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go unto one place; all are of the dust, and all turn to dust again.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3:21  |  Ecclesiastes 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誰知道人的靈是往上升，獸的魂是下入地呢？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knoweth the spirit of man that goeth upward, and the spirit of the beast that goeth downward to the earth?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3:22  |  Ecclesiastes 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故此，我見人莫強如在他經營的事上喜樂，因為這是他的分。他身後的事誰能使他回來得見呢？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I perceive that there is nothing better, than that a man should rejoice in his own works; for that is his portion: for who shall bring him to see what shall be after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2026-08-26T10:35:18.0100000Z</dcterms:created>
  <dcterms:modified xsi:type="dcterms:W3CDTF">2026-08-26T10:35:18.0100000Z</dcterms:modified>
</coreProperties>
</file>