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16496a57a4d4445" /><Relationship Type="http://schemas.openxmlformats.org/officeDocument/2006/relationships/extended-properties" Target="/docProps/app.xml" Id="Ra1d0c09d1a9b4496" /><Relationship Type="http://schemas.openxmlformats.org/officeDocument/2006/relationships/officeDocument" Target="/ppt/presentation.xml" Id="Rd4bdf21013b145a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536d3ac68254946"/>
  </p:sldMasterIdLst>
  <p:notesMasterIdLst>
    <p:notesMasterId xmlns:r="http://schemas.openxmlformats.org/officeDocument/2006/relationships" r:id="Rf2b4ab46e60c48ff"/>
  </p:notesMasterIdLst>
  <p:sldIdLst>
    <p:sldId xmlns:r="http://schemas.openxmlformats.org/officeDocument/2006/relationships" id="256" r:id="R6f2579c12aca4c4c"/>
    <p:sldId xmlns:r="http://schemas.openxmlformats.org/officeDocument/2006/relationships" id="257" r:id="Re49f927dee8a4022"/>
    <p:sldId xmlns:r="http://schemas.openxmlformats.org/officeDocument/2006/relationships" id="258" r:id="Rbb2759d2a35c4dbe"/>
    <p:sldId xmlns:r="http://schemas.openxmlformats.org/officeDocument/2006/relationships" id="259" r:id="R78f1756a5c99454b"/>
    <p:sldId xmlns:r="http://schemas.openxmlformats.org/officeDocument/2006/relationships" id="260" r:id="Rf1b7249567dc466a"/>
    <p:sldId xmlns:r="http://schemas.openxmlformats.org/officeDocument/2006/relationships" id="261" r:id="R524a0a8a74704bc5"/>
    <p:sldId xmlns:r="http://schemas.openxmlformats.org/officeDocument/2006/relationships" id="262" r:id="Rc27c128de5b74176"/>
    <p:sldId xmlns:r="http://schemas.openxmlformats.org/officeDocument/2006/relationships" id="263" r:id="Ra456e116f0264b7e"/>
    <p:sldId xmlns:r="http://schemas.openxmlformats.org/officeDocument/2006/relationships" id="264" r:id="Rb51740e6b4064d07"/>
    <p:sldId xmlns:r="http://schemas.openxmlformats.org/officeDocument/2006/relationships" id="265" r:id="R733c7aa288c94fb4"/>
    <p:sldId xmlns:r="http://schemas.openxmlformats.org/officeDocument/2006/relationships" id="266" r:id="Rd47743fce09a4636"/>
    <p:sldId xmlns:r="http://schemas.openxmlformats.org/officeDocument/2006/relationships" id="267" r:id="R963814a27f04427b"/>
    <p:sldId xmlns:r="http://schemas.openxmlformats.org/officeDocument/2006/relationships" id="268" r:id="Rf30cb3eb7a28447e"/>
    <p:sldId xmlns:r="http://schemas.openxmlformats.org/officeDocument/2006/relationships" id="269" r:id="R098864cbefae49e1"/>
    <p:sldId xmlns:r="http://schemas.openxmlformats.org/officeDocument/2006/relationships" id="270" r:id="R5e8eabb6fbfd4370"/>
    <p:sldId xmlns:r="http://schemas.openxmlformats.org/officeDocument/2006/relationships" id="271" r:id="R6d9ba7b1be9e43c0"/>
    <p:sldId xmlns:r="http://schemas.openxmlformats.org/officeDocument/2006/relationships" id="272" r:id="R6302f7af5620467e"/>
    <p:sldId xmlns:r="http://schemas.openxmlformats.org/officeDocument/2006/relationships" id="273" r:id="Rd05ebc5c20654bbe"/>
    <p:sldId xmlns:r="http://schemas.openxmlformats.org/officeDocument/2006/relationships" id="274" r:id="Rb049e705174f4bc8"/>
    <p:sldId xmlns:r="http://schemas.openxmlformats.org/officeDocument/2006/relationships" id="275" r:id="Rcede1001103a4a04"/>
    <p:sldId xmlns:r="http://schemas.openxmlformats.org/officeDocument/2006/relationships" id="276" r:id="Rd40e0ed241124b16"/>
    <p:sldId xmlns:r="http://schemas.openxmlformats.org/officeDocument/2006/relationships" id="277" r:id="R495c97f83a954dc2"/>
    <p:sldId xmlns:r="http://schemas.openxmlformats.org/officeDocument/2006/relationships" id="278" r:id="R28d38e53bb454798"/>
    <p:sldId xmlns:r="http://schemas.openxmlformats.org/officeDocument/2006/relationships" id="279" r:id="Rfc50f267fc58451a"/>
    <p:sldId xmlns:r="http://schemas.openxmlformats.org/officeDocument/2006/relationships" id="280" r:id="Ra85d2333b35546ca"/>
    <p:sldId xmlns:r="http://schemas.openxmlformats.org/officeDocument/2006/relationships" id="281" r:id="R830e6bfbebb049ee"/>
    <p:sldId xmlns:r="http://schemas.openxmlformats.org/officeDocument/2006/relationships" id="282" r:id="R6bcb0e5a519a40f7"/>
    <p:sldId xmlns:r="http://schemas.openxmlformats.org/officeDocument/2006/relationships" id="283" r:id="R385183700dbd4b7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d1ced208caa4b8e" /><Relationship Type="http://schemas.openxmlformats.org/officeDocument/2006/relationships/slideMaster" Target="/ppt/slideMasters/slideMaster1.xml" Id="R1536d3ac68254946" /><Relationship Type="http://schemas.openxmlformats.org/officeDocument/2006/relationships/notesMaster" Target="/ppt/notesMasters/notesMaster1.xml" Id="Rf2b4ab46e60c48ff" /><Relationship Type="http://schemas.openxmlformats.org/officeDocument/2006/relationships/presProps" Target="/ppt/presProps.xml" Id="R4df0432b572c4704" /><Relationship Type="http://schemas.openxmlformats.org/officeDocument/2006/relationships/tableStyles" Target="/ppt/tableStyles.xml" Id="R1b0a6ea823b446d7" /><Relationship Type="http://schemas.openxmlformats.org/officeDocument/2006/relationships/slide" Target="/ppt/slides/slide1.xml" Id="R6f2579c12aca4c4c" /><Relationship Type="http://schemas.openxmlformats.org/officeDocument/2006/relationships/slide" Target="/ppt/slides/slide2.xml" Id="Re49f927dee8a4022" /><Relationship Type="http://schemas.openxmlformats.org/officeDocument/2006/relationships/slide" Target="/ppt/slides/slide3.xml" Id="Rbb2759d2a35c4dbe" /><Relationship Type="http://schemas.openxmlformats.org/officeDocument/2006/relationships/slide" Target="/ppt/slides/slide4.xml" Id="R78f1756a5c99454b" /><Relationship Type="http://schemas.openxmlformats.org/officeDocument/2006/relationships/slide" Target="/ppt/slides/slide5.xml" Id="Rf1b7249567dc466a" /><Relationship Type="http://schemas.openxmlformats.org/officeDocument/2006/relationships/slide" Target="/ppt/slides/slide6.xml" Id="R524a0a8a74704bc5" /><Relationship Type="http://schemas.openxmlformats.org/officeDocument/2006/relationships/slide" Target="/ppt/slides/slide7.xml" Id="Rc27c128de5b74176" /><Relationship Type="http://schemas.openxmlformats.org/officeDocument/2006/relationships/slide" Target="/ppt/slides/slide8.xml" Id="Ra456e116f0264b7e" /><Relationship Type="http://schemas.openxmlformats.org/officeDocument/2006/relationships/slide" Target="/ppt/slides/slide9.xml" Id="Rb51740e6b4064d07" /><Relationship Type="http://schemas.openxmlformats.org/officeDocument/2006/relationships/slide" Target="/ppt/slides/slide10.xml" Id="R733c7aa288c94fb4" /><Relationship Type="http://schemas.openxmlformats.org/officeDocument/2006/relationships/slide" Target="/ppt/slides/slide11.xml" Id="Rd47743fce09a4636" /><Relationship Type="http://schemas.openxmlformats.org/officeDocument/2006/relationships/slide" Target="/ppt/slides/slide12.xml" Id="R963814a27f04427b" /><Relationship Type="http://schemas.openxmlformats.org/officeDocument/2006/relationships/slide" Target="/ppt/slides/slide13.xml" Id="Rf30cb3eb7a28447e" /><Relationship Type="http://schemas.openxmlformats.org/officeDocument/2006/relationships/slide" Target="/ppt/slides/slide14.xml" Id="R098864cbefae49e1" /><Relationship Type="http://schemas.openxmlformats.org/officeDocument/2006/relationships/slide" Target="/ppt/slides/slide15.xml" Id="R5e8eabb6fbfd4370" /><Relationship Type="http://schemas.openxmlformats.org/officeDocument/2006/relationships/slide" Target="/ppt/slides/slide16.xml" Id="R6d9ba7b1be9e43c0" /><Relationship Type="http://schemas.openxmlformats.org/officeDocument/2006/relationships/slide" Target="/ppt/slides/slide17.xml" Id="R6302f7af5620467e" /><Relationship Type="http://schemas.openxmlformats.org/officeDocument/2006/relationships/slide" Target="/ppt/slides/slide18.xml" Id="Rd05ebc5c20654bbe" /><Relationship Type="http://schemas.openxmlformats.org/officeDocument/2006/relationships/slide" Target="/ppt/slides/slide19.xml" Id="Rb049e705174f4bc8" /><Relationship Type="http://schemas.openxmlformats.org/officeDocument/2006/relationships/slide" Target="/ppt/slides/slide20.xml" Id="Rcede1001103a4a04" /><Relationship Type="http://schemas.openxmlformats.org/officeDocument/2006/relationships/slide" Target="/ppt/slides/slide21.xml" Id="Rd40e0ed241124b16" /><Relationship Type="http://schemas.openxmlformats.org/officeDocument/2006/relationships/slide" Target="/ppt/slides/slide22.xml" Id="R495c97f83a954dc2" /><Relationship Type="http://schemas.openxmlformats.org/officeDocument/2006/relationships/slide" Target="/ppt/slides/slide23.xml" Id="R28d38e53bb454798" /><Relationship Type="http://schemas.openxmlformats.org/officeDocument/2006/relationships/slide" Target="/ppt/slides/slide24.xml" Id="Rfc50f267fc58451a" /><Relationship Type="http://schemas.openxmlformats.org/officeDocument/2006/relationships/slide" Target="/ppt/slides/slide25.xml" Id="Ra85d2333b35546ca" /><Relationship Type="http://schemas.openxmlformats.org/officeDocument/2006/relationships/slide" Target="/ppt/slides/slide26.xml" Id="R830e6bfbebb049ee" /><Relationship Type="http://schemas.openxmlformats.org/officeDocument/2006/relationships/slide" Target="/ppt/slides/slide27.xml" Id="R6bcb0e5a519a40f7" /><Relationship Type="http://schemas.openxmlformats.org/officeDocument/2006/relationships/slide" Target="/ppt/slides/slide28.xml" Id="R385183700dbd4b7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a972acafb134c5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4e25c7009ac4dbf" /><Relationship Type="http://schemas.openxmlformats.org/officeDocument/2006/relationships/notesMaster" Target="/ppt/notesMasters/notesMaster1.xml" Id="Rb113208b820f4c4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9682770ad34466b" /><Relationship Type="http://schemas.openxmlformats.org/officeDocument/2006/relationships/notesMaster" Target="/ppt/notesMasters/notesMaster1.xml" Id="R1276d81c1ba74c7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12e32c144bf44ad" /><Relationship Type="http://schemas.openxmlformats.org/officeDocument/2006/relationships/notesMaster" Target="/ppt/notesMasters/notesMaster1.xml" Id="R7a34e8235883431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95f7faaaaa3483e" /><Relationship Type="http://schemas.openxmlformats.org/officeDocument/2006/relationships/notesMaster" Target="/ppt/notesMasters/notesMaster1.xml" Id="R8d5806368eb9445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f8ec78b3df246e8" /><Relationship Type="http://schemas.openxmlformats.org/officeDocument/2006/relationships/notesMaster" Target="/ppt/notesMasters/notesMaster1.xml" Id="R42db0e3e84224a6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b228b51b51e44a4" /><Relationship Type="http://schemas.openxmlformats.org/officeDocument/2006/relationships/notesMaster" Target="/ppt/notesMasters/notesMaster1.xml" Id="Rd51e6ba640cd44e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58bc609f0934271" /><Relationship Type="http://schemas.openxmlformats.org/officeDocument/2006/relationships/notesMaster" Target="/ppt/notesMasters/notesMaster1.xml" Id="Rcb40002e9f48461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077ed8bec6c47ca" /><Relationship Type="http://schemas.openxmlformats.org/officeDocument/2006/relationships/notesMaster" Target="/ppt/notesMasters/notesMaster1.xml" Id="Rbaf997f5ab38404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49228abc9444557" /><Relationship Type="http://schemas.openxmlformats.org/officeDocument/2006/relationships/notesMaster" Target="/ppt/notesMasters/notesMaster1.xml" Id="R5ccbf98869934ed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a073492b13349a8" /><Relationship Type="http://schemas.openxmlformats.org/officeDocument/2006/relationships/notesMaster" Target="/ppt/notesMasters/notesMaster1.xml" Id="Rdfb3850d46b6493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9c51280f22543c5" /><Relationship Type="http://schemas.openxmlformats.org/officeDocument/2006/relationships/notesMaster" Target="/ppt/notesMasters/notesMaster1.xml" Id="R97a927875c9c48d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3ba64fa52c4429c" /><Relationship Type="http://schemas.openxmlformats.org/officeDocument/2006/relationships/notesMaster" Target="/ppt/notesMasters/notesMaster1.xml" Id="Rd901dd518d3e4f9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f8d1f0ecc7043c8" /><Relationship Type="http://schemas.openxmlformats.org/officeDocument/2006/relationships/notesMaster" Target="/ppt/notesMasters/notesMaster1.xml" Id="Re761e3639d884a0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d0bc62cbcf74539" /><Relationship Type="http://schemas.openxmlformats.org/officeDocument/2006/relationships/notesMaster" Target="/ppt/notesMasters/notesMaster1.xml" Id="R91e0b8d8b6f840b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e1fa083aeef415b" /><Relationship Type="http://schemas.openxmlformats.org/officeDocument/2006/relationships/notesMaster" Target="/ppt/notesMasters/notesMaster1.xml" Id="R112f3194dab1473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fc5a3a41e3445e7" /><Relationship Type="http://schemas.openxmlformats.org/officeDocument/2006/relationships/notesMaster" Target="/ppt/notesMasters/notesMaster1.xml" Id="R7eaf703114aa458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159e863f4a14eb8" /><Relationship Type="http://schemas.openxmlformats.org/officeDocument/2006/relationships/notesMaster" Target="/ppt/notesMasters/notesMaster1.xml" Id="R09ac3bf229cf4e8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821d154dbb847e3" /><Relationship Type="http://schemas.openxmlformats.org/officeDocument/2006/relationships/notesMaster" Target="/ppt/notesMasters/notesMaster1.xml" Id="Ra06adcdc445c4aac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f3d78b20d914f84" /><Relationship Type="http://schemas.openxmlformats.org/officeDocument/2006/relationships/notesMaster" Target="/ppt/notesMasters/notesMaster1.xml" Id="Re3d7bbb081d44fd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c54046ab2504725" /><Relationship Type="http://schemas.openxmlformats.org/officeDocument/2006/relationships/notesMaster" Target="/ppt/notesMasters/notesMaster1.xml" Id="R19473a72ceca487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20f32f01c674e77" /><Relationship Type="http://schemas.openxmlformats.org/officeDocument/2006/relationships/notesMaster" Target="/ppt/notesMasters/notesMaster1.xml" Id="R28b8686a6bc841e1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0aae25810de4454d" /><Relationship Type="http://schemas.openxmlformats.org/officeDocument/2006/relationships/notesMaster" Target="/ppt/notesMasters/notesMaster1.xml" Id="Ra6f1923d633e40f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ad9c0ecbe8ac44d4" /><Relationship Type="http://schemas.openxmlformats.org/officeDocument/2006/relationships/notesMaster" Target="/ppt/notesMasters/notesMaster1.xml" Id="R4ed22885ae8c49b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fc2ada97c0194cb2" /><Relationship Type="http://schemas.openxmlformats.org/officeDocument/2006/relationships/notesMaster" Target="/ppt/notesMasters/notesMaster1.xml" Id="R4f7106c13dbb44d5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c273971d8a8744f6" /><Relationship Type="http://schemas.openxmlformats.org/officeDocument/2006/relationships/notesMaster" Target="/ppt/notesMasters/notesMaster1.xml" Id="Ra2100946f0ce417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c07c0c78f724559" /><Relationship Type="http://schemas.openxmlformats.org/officeDocument/2006/relationships/notesMaster" Target="/ppt/notesMasters/notesMaster1.xml" Id="Rec5b681677af4fd0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3c860a13c0a4457" /><Relationship Type="http://schemas.openxmlformats.org/officeDocument/2006/relationships/notesMaster" Target="/ppt/notesMasters/notesMaster1.xml" Id="R6e0ab9a51fd1424d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7328b31ce95742a5" /><Relationship Type="http://schemas.openxmlformats.org/officeDocument/2006/relationships/notesMaster" Target="/ppt/notesMasters/notesMaster1.xml" Id="R0801e612a3d84eb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2443900748f4db9" /><Relationship Type="http://schemas.openxmlformats.org/officeDocument/2006/relationships/image" Target="/ppt/media/image.png" Id="R8e1fac1d4b964940" /><Relationship Type="http://schemas.openxmlformats.org/officeDocument/2006/relationships/image" Target="/ppt/media/image2.png" Id="R6a9357f2d2a349b5" /><Relationship Type="http://schemas.openxmlformats.org/officeDocument/2006/relationships/image" Target="/ppt/media/image.jpeg" Id="R83fe6344f26e476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8be72dcac8c445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e1fac1d4b96494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a9357f2d2a349b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fe6344f26e476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ebb934423be40b8" /><Relationship Type="http://schemas.openxmlformats.org/officeDocument/2006/relationships/slideLayout" Target="/ppt/slideLayouts/slideLayout1.xml" Id="Ra9fb471f27a74873" /><Relationship Type="http://schemas.openxmlformats.org/officeDocument/2006/relationships/slideLayout" Target="/ppt/slideLayouts/slideLayout2.xml" Id="R30858cf5c4ec4f7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9fb471f27a74873"/>
    <p:sldLayoutId xmlns:r="http://schemas.openxmlformats.org/officeDocument/2006/relationships" id="2147483650" r:id="R30858cf5c4ec4f7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1f70d35b2d4f8c" /><Relationship Type="http://schemas.openxmlformats.org/officeDocument/2006/relationships/notesSlide" Target="/ppt/notesSlides/notesSlide1.xml" Id="Rdaacca95391747a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eca7df772a4297" /><Relationship Type="http://schemas.openxmlformats.org/officeDocument/2006/relationships/notesSlide" Target="/ppt/notesSlides/notesSlide2.xml" Id="R268c9bd6080847c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0b628243f14d79" /><Relationship Type="http://schemas.openxmlformats.org/officeDocument/2006/relationships/notesSlide" Target="/ppt/notesSlides/notesSlide3.xml" Id="Rf213339c3b3c4f4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14c2fd941c498f" /><Relationship Type="http://schemas.openxmlformats.org/officeDocument/2006/relationships/notesSlide" Target="/ppt/notesSlides/notesSlide4.xml" Id="R05c5e91d4ec04cc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de16fdd0154751" /><Relationship Type="http://schemas.openxmlformats.org/officeDocument/2006/relationships/notesSlide" Target="/ppt/notesSlides/notesSlide5.xml" Id="R897210eccb544eb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77f6e86a324bf4" /><Relationship Type="http://schemas.openxmlformats.org/officeDocument/2006/relationships/notesSlide" Target="/ppt/notesSlides/notesSlide6.xml" Id="Rd09df91a09b4478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c95341abeb4f03" /><Relationship Type="http://schemas.openxmlformats.org/officeDocument/2006/relationships/notesSlide" Target="/ppt/notesSlides/notesSlide7.xml" Id="R007c0a991fc4439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e6748c13d3449c" /><Relationship Type="http://schemas.openxmlformats.org/officeDocument/2006/relationships/notesSlide" Target="/ppt/notesSlides/notesSlide8.xml" Id="R518cf07eeafb431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c1f784c6a34254" /><Relationship Type="http://schemas.openxmlformats.org/officeDocument/2006/relationships/notesSlide" Target="/ppt/notesSlides/notesSlide9.xml" Id="Ra679c534f474414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c2663968c847c3" /><Relationship Type="http://schemas.openxmlformats.org/officeDocument/2006/relationships/notesSlide" Target="/ppt/notesSlides/notesSlide10.xml" Id="Ra7084bd747064dd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d5d9ddceaf45a9" /><Relationship Type="http://schemas.openxmlformats.org/officeDocument/2006/relationships/notesSlide" Target="/ppt/notesSlides/notesSlide11.xml" Id="R5218aaa48f62475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ef2dd2465d4f7e" /><Relationship Type="http://schemas.openxmlformats.org/officeDocument/2006/relationships/notesSlide" Target="/ppt/notesSlides/notesSlide12.xml" Id="R1d9c11da65414e0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53877e7ec94830" /><Relationship Type="http://schemas.openxmlformats.org/officeDocument/2006/relationships/notesSlide" Target="/ppt/notesSlides/notesSlide13.xml" Id="R3b180e225349464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cb1e93b86f4126" /><Relationship Type="http://schemas.openxmlformats.org/officeDocument/2006/relationships/notesSlide" Target="/ppt/notesSlides/notesSlide14.xml" Id="Rd8943c106d3142d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caf5ba7c8343fa" /><Relationship Type="http://schemas.openxmlformats.org/officeDocument/2006/relationships/notesSlide" Target="/ppt/notesSlides/notesSlide15.xml" Id="R1f45a5078f1848d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d671b2e6be4eed" /><Relationship Type="http://schemas.openxmlformats.org/officeDocument/2006/relationships/notesSlide" Target="/ppt/notesSlides/notesSlide16.xml" Id="R4599e79f7a484ee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b418539bc445d3" /><Relationship Type="http://schemas.openxmlformats.org/officeDocument/2006/relationships/notesSlide" Target="/ppt/notesSlides/notesSlide17.xml" Id="Rd6d3c1c9e8e2413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7c66b8a84a4aac" /><Relationship Type="http://schemas.openxmlformats.org/officeDocument/2006/relationships/notesSlide" Target="/ppt/notesSlides/notesSlide18.xml" Id="R6961c10f38de495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0096fc41644e60" /><Relationship Type="http://schemas.openxmlformats.org/officeDocument/2006/relationships/notesSlide" Target="/ppt/notesSlides/notesSlide19.xml" Id="Rabd5e38adf6a474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927a0d473142fb" /><Relationship Type="http://schemas.openxmlformats.org/officeDocument/2006/relationships/notesSlide" Target="/ppt/notesSlides/notesSlide20.xml" Id="R6fa2e7d19fe1442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2852819f294f03" /><Relationship Type="http://schemas.openxmlformats.org/officeDocument/2006/relationships/notesSlide" Target="/ppt/notesSlides/notesSlide21.xml" Id="Rff411895d66347d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0cfc11323a4b11" /><Relationship Type="http://schemas.openxmlformats.org/officeDocument/2006/relationships/notesSlide" Target="/ppt/notesSlides/notesSlide22.xml" Id="R1c4a98b73cf0482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53ac7db64d4446" /><Relationship Type="http://schemas.openxmlformats.org/officeDocument/2006/relationships/notesSlide" Target="/ppt/notesSlides/notesSlide23.xml" Id="Re6ca3a7d50c9464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48c17ebc1f458d" /><Relationship Type="http://schemas.openxmlformats.org/officeDocument/2006/relationships/notesSlide" Target="/ppt/notesSlides/notesSlide24.xml" Id="Rd3ab0b6ae4a24d02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a07a87f3774032" /><Relationship Type="http://schemas.openxmlformats.org/officeDocument/2006/relationships/notesSlide" Target="/ppt/notesSlides/notesSlide25.xml" Id="R676af3131acd46f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3b642908d14b29" /><Relationship Type="http://schemas.openxmlformats.org/officeDocument/2006/relationships/notesSlide" Target="/ppt/notesSlides/notesSlide26.xml" Id="R0d8670db83b940f3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a2bce33fe74b70" /><Relationship Type="http://schemas.openxmlformats.org/officeDocument/2006/relationships/notesSlide" Target="/ppt/notesSlides/notesSlide27.xml" Id="Rd5f8044b04b74910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8948d21e0c423d" /><Relationship Type="http://schemas.openxmlformats.org/officeDocument/2006/relationships/notesSlide" Target="/ppt/notesSlides/notesSlide28.xml" Id="Re740b6915a70485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2 Samuel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1:1  |  2 Samuel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掃羅死後，大衛擊殺亞瑪力人回來，在洗革拉住了兩天。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it came to pass after the death of Saul, when David was returned from the slaughter of the Amalekites, and David had abode two days in Ziklag;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1:2  |  2 Samuel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第三天，有一人從掃羅的營裏出來，衣服撕裂，頭蒙灰塵，到大衛面前伏地叩拜。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came even to pass on the third day, that, behold, a man came out of the camp from Saul with his clothes rent, and earth upon his head: and so it was, when he came to David, that he fell to the earth, and did obeisance.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1:3  |  2 Samuel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大衛問他說：「你從哪裏來？」他說：「我從以色列的營裏逃來。」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said unto him, From whence comest thou? And he said unto him, Out of the camp of Israel am I escaped.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1:4  |  2 Samuel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大衛又問他說：「事情怎樣？請你告訴我。」他回答說：「百姓從陣上逃跑，也有許多人仆倒死亡；掃羅和他兒子約拿單也死了。」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said unto him, How went the matter? I pray thee, tell me. And he answered, That the people are fled from the battle, and many of the people also are fallen and dead; and Saul and Jonathan his son are dead also.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1:5  |  2 Samuel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大衛問報信的少年人說：「你怎麼知道掃羅和他兒子約拿單死了呢？」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said unto the young man that told him, How knowest thou that Saul and Jonathan his son be dead?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1:6  |  2 Samuel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報信的少年人說：「我偶然到基利波山，看見掃羅伏在自己槍上，有戰車、馬兵緊緊地追他。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young man that told him said, As I happened by chance upon mount Gilboa, behold, Saul leaned upon his spear; and, lo, the chariots and horsemen followed hard after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1:7  |  2 Samuel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他回頭看見我，就呼叫我。我說：『我在這裏。』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looked behind him, he saw me, and called unto me. And I answered, Here am 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1:8  |  2 Samuel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他問我說：『你是甚麼人？』我說：『我是亞瑪力人。』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me, Who art thou? And I answered him, I am an Amalekite.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1:9  |  2 Samuel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他說：『請你來，將我殺死；因為痛苦抓住我，我的生命尚存。』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said unto me again, Stand, I pray thee, upon me, and slay me: for anguish is come upon me, because my life is yet whole 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1:10  |  2 Samuel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我準知他仆倒必不能活，就去將他殺死，把他頭上的冠冕、臂上的鐲子拿到我主這裏。」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I stood upon him, and slew him, because I was sure that he could not live after that he was fallen: and I took the crown that was upon his head, and the bracelet that was on his arm, and have brought them hither unto my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1:11  |  2 Samuel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大衛就撕裂衣服，跟隨他的人也是如此，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David took hold on his clothes, and rent them; and likewise all the men that were with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1:12  |  2 Samuel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而且悲哀哭號，禁食到晚上，是因掃羅和他兒子約拿單，並耶和華的民以色列家的人，倒在刀下。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mourned, and wept, and fasted until even, for Saul, and for Jonathan his son, and for the people of the LORD, and for the house of Israel; because they were fallen by the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1:13  |  2 Samuel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大衛問報信的少年人說：「你是哪裏的人？」他說：「我是亞瑪力客人的兒子。」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said unto the young man that told him, Whence art thou? And he answered, I am the son of a stranger, an Amalekite.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1:14  |  2 Samuel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大衛說：「你伸手殺害耶和華的受膏者，怎麼不畏懼呢？」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said unto him, How wast thou not afraid to stretch forth thine hand to destroy the LORD’s anointed?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1:15  |  2 Samuel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大衛叫了一個少年人來，說：「你去殺他吧！」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called one of the young men, and said, Go near, and fall upon him. And he smote him that he died.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1:16  |  2 Samuel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大衛對他說：「你流人血的罪歸到自己的頭上，因為你親口作見證說：『我殺了耶和華的受膏者。』」少年人就把他殺了。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said unto him, Thy blood be upon thy head; for thy mouth hath testified against thee, saying, I have slain the LORD’s anointed.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1:17  |  2 Samuel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大衛作哀歌，弔掃羅和他兒子約拿單，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lamented with this lamentation over Saul and over Jonathan his son: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1:18  |  2 Samuel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且吩咐將這歌教導猶大人。這歌名叫「弓歌」，寫在雅煞珥書上。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(Also he bade them teach the children of Judah the use of the bow: behold, it is written in the book of Jasher.)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1:19  |  2 Samuel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[歌中說]：以色列啊， 你尊榮者在山上被殺！ 大英雄何竟死亡！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beauty of Israel is slain upon thy high places: how are the mighty fallen!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1:20  |  2 Samuel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不要在迦特報告； 不要在亞實基倫街上傳揚； 免得非利士的女子歡樂； 免得未受割禮之人的女子矜誇。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Tell it not in Gath, publish it not in the streets of Askelon; lest the daughters of the Philistines rejoice, lest the daughters of the uncircumcised triumph.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1:21  |  2 Samuel 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基利波山哪，願你那裏沒有雨露！ 願你田地無土產可作供物！ 因為英雄的盾牌在那裏被污丟棄； 掃羅的盾牌彷彿未曾抹油。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mountains of Gilboa, let there be no dew, neither let there be rain, upon you, nor fields of offerings: for there the shield of the mighty is vilely cast away, the shield of Saul, as though he had not been anointed with oil.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1:22  |  2 Samuel 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約拿單的弓箭非流敵人的血不退縮； 掃羅的刀劍非剖勇士的油不收回。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From the blood of the slain, from the fat of the mighty, the bow of Jonathan turned not back, and the sword of Saul returned not empty.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1:23  |  2 Samuel 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掃羅和約拿單－ 活時相悅相愛，死時也不分離 －他們比鷹更快，比獅子還強。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Saul and Jonathan were lovely and pleasant in their lives, and in their death they were not divided: they were swifter than eagles, they were stronger than lions.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1:24  |  2 Samuel 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以色列的女子啊，當為掃羅哭號！ 他曾使你們穿朱紅色的美衣， 使你們衣服有黃金的妝飾。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daughters of Israel, weep over Saul, who clothed you in scarlet, with other delights, who put on ornaments of gold upon your apparel.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1:25  |  2 Samuel 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英雄何竟在陣上仆倒！ 約拿單何竟在山上被殺！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are the mighty fallen in the midst of the battle! O Jonathan, thou wast slain in thine high places.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1:26  |  2 Samuel 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我兄約拿單哪，我為你悲傷！ 我甚喜悅你！ 你向我發的愛情奇妙非常， 過於婦女的愛情。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distressed for thee, my brother Jonathan: very pleasant hast thou been unto me: thy love to me was wonderful, passing the love of women.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1:27  |  2 Samuel 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英雄何竟仆倒！ 戰具何竟滅沒！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are the mighty fallen, and the weapons of war perished!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2026-08-26T10:15:56.1300000Z</dcterms:created>
  <dcterms:modified xsi:type="dcterms:W3CDTF">2026-08-26T10:15:56.1300000Z</dcterms:modified>
</coreProperties>
</file>