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c59be885dc048ec" /><Relationship Type="http://schemas.openxmlformats.org/officeDocument/2006/relationships/extended-properties" Target="/docProps/app.xml" Id="R6d8b771c08c74e91" /><Relationship Type="http://schemas.openxmlformats.org/officeDocument/2006/relationships/officeDocument" Target="/ppt/presentation.xml" Id="R68fec20969f64d1f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ac2e546197f947c5"/>
  </p:sldMasterIdLst>
  <p:notesMasterIdLst>
    <p:notesMasterId xmlns:r="http://schemas.openxmlformats.org/officeDocument/2006/relationships" r:id="R71f75287a5d6473f"/>
  </p:notesMasterIdLst>
  <p:sldIdLst>
    <p:sldId xmlns:r="http://schemas.openxmlformats.org/officeDocument/2006/relationships" id="256" r:id="R88a56dd14b3c4acf"/>
    <p:sldId xmlns:r="http://schemas.openxmlformats.org/officeDocument/2006/relationships" id="257" r:id="Rdb1b3bd786ec44f8"/>
    <p:sldId xmlns:r="http://schemas.openxmlformats.org/officeDocument/2006/relationships" id="258" r:id="R94addf9d0c57486c"/>
    <p:sldId xmlns:r="http://schemas.openxmlformats.org/officeDocument/2006/relationships" id="259" r:id="R31f6f27d91fc477f"/>
    <p:sldId xmlns:r="http://schemas.openxmlformats.org/officeDocument/2006/relationships" id="260" r:id="R65b3ad6931ca4a30"/>
    <p:sldId xmlns:r="http://schemas.openxmlformats.org/officeDocument/2006/relationships" id="261" r:id="Rd315daba22ae4d02"/>
    <p:sldId xmlns:r="http://schemas.openxmlformats.org/officeDocument/2006/relationships" id="262" r:id="R9c0faf8e36e346a7"/>
    <p:sldId xmlns:r="http://schemas.openxmlformats.org/officeDocument/2006/relationships" id="263" r:id="Rb832956c7c2e4362"/>
    <p:sldId xmlns:r="http://schemas.openxmlformats.org/officeDocument/2006/relationships" id="264" r:id="R37731bd255d54281"/>
    <p:sldId xmlns:r="http://schemas.openxmlformats.org/officeDocument/2006/relationships" id="265" r:id="Re34e710a53fd448d"/>
    <p:sldId xmlns:r="http://schemas.openxmlformats.org/officeDocument/2006/relationships" id="266" r:id="R79f7cbc603294e36"/>
    <p:sldId xmlns:r="http://schemas.openxmlformats.org/officeDocument/2006/relationships" id="267" r:id="R5926f0696bbc4cae"/>
    <p:sldId xmlns:r="http://schemas.openxmlformats.org/officeDocument/2006/relationships" id="268" r:id="Rf42279971e404a7f"/>
    <p:sldId xmlns:r="http://schemas.openxmlformats.org/officeDocument/2006/relationships" id="269" r:id="Rf376402342ef48e0"/>
    <p:sldId xmlns:r="http://schemas.openxmlformats.org/officeDocument/2006/relationships" id="270" r:id="R92a9766d870d4ac9"/>
    <p:sldId xmlns:r="http://schemas.openxmlformats.org/officeDocument/2006/relationships" id="271" r:id="R67d2afa3ecd34489"/>
    <p:sldId xmlns:r="http://schemas.openxmlformats.org/officeDocument/2006/relationships" id="272" r:id="Ra4d66b365cca43c0"/>
    <p:sldId xmlns:r="http://schemas.openxmlformats.org/officeDocument/2006/relationships" id="273" r:id="R6c815cac7ae54ed0"/>
    <p:sldId xmlns:r="http://schemas.openxmlformats.org/officeDocument/2006/relationships" id="274" r:id="Rbea71ebec79641bd"/>
    <p:sldId xmlns:r="http://schemas.openxmlformats.org/officeDocument/2006/relationships" id="275" r:id="R79ca5db04975454e"/>
    <p:sldId xmlns:r="http://schemas.openxmlformats.org/officeDocument/2006/relationships" id="276" r:id="Rc915014b39c24b7e"/>
    <p:sldId xmlns:r="http://schemas.openxmlformats.org/officeDocument/2006/relationships" id="277" r:id="R99fce982955545bc"/>
    <p:sldId xmlns:r="http://schemas.openxmlformats.org/officeDocument/2006/relationships" id="278" r:id="R576a1ffe555641fa"/>
    <p:sldId xmlns:r="http://schemas.openxmlformats.org/officeDocument/2006/relationships" id="279" r:id="R0860a37cd5d247d4"/>
    <p:sldId xmlns:r="http://schemas.openxmlformats.org/officeDocument/2006/relationships" id="280" r:id="R85b305d78ca341ab"/>
    <p:sldId xmlns:r="http://schemas.openxmlformats.org/officeDocument/2006/relationships" id="281" r:id="Rbd3b96619b0a4626"/>
    <p:sldId xmlns:r="http://schemas.openxmlformats.org/officeDocument/2006/relationships" id="282" r:id="R3e29e7307e6c41ab"/>
    <p:sldId xmlns:r="http://schemas.openxmlformats.org/officeDocument/2006/relationships" id="283" r:id="Rfb7e8760e80a421e"/>
    <p:sldId xmlns:r="http://schemas.openxmlformats.org/officeDocument/2006/relationships" id="284" r:id="R381bb793a2a54875"/>
    <p:sldId xmlns:r="http://schemas.openxmlformats.org/officeDocument/2006/relationships" id="285" r:id="Rfbbd7d715c374ad8"/>
    <p:sldId xmlns:r="http://schemas.openxmlformats.org/officeDocument/2006/relationships" id="286" r:id="R3b484841743f47d7"/>
    <p:sldId xmlns:r="http://schemas.openxmlformats.org/officeDocument/2006/relationships" id="287" r:id="R92ee489716384dd6"/>
    <p:sldId xmlns:r="http://schemas.openxmlformats.org/officeDocument/2006/relationships" id="288" r:id="R3c308c832f3e4413"/>
    <p:sldId xmlns:r="http://schemas.openxmlformats.org/officeDocument/2006/relationships" id="289" r:id="Rff042657f1ec4d36"/>
    <p:sldId xmlns:r="http://schemas.openxmlformats.org/officeDocument/2006/relationships" id="290" r:id="R08fd0ae5d6ad4407"/>
    <p:sldId xmlns:r="http://schemas.openxmlformats.org/officeDocument/2006/relationships" id="291" r:id="Rbcfb183cf27d4df7"/>
    <p:sldId xmlns:r="http://schemas.openxmlformats.org/officeDocument/2006/relationships" id="292" r:id="R9450050aafd24ae5"/>
    <p:sldId xmlns:r="http://schemas.openxmlformats.org/officeDocument/2006/relationships" id="293" r:id="R113e41bc121b44a4"/>
    <p:sldId xmlns:r="http://schemas.openxmlformats.org/officeDocument/2006/relationships" id="294" r:id="R0594ead025234e21"/>
    <p:sldId xmlns:r="http://schemas.openxmlformats.org/officeDocument/2006/relationships" id="295" r:id="R200169b79f554384"/>
    <p:sldId xmlns:r="http://schemas.openxmlformats.org/officeDocument/2006/relationships" id="296" r:id="Rbe77e9a5c23d426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4650e3fbc43e4977" /><Relationship Type="http://schemas.openxmlformats.org/officeDocument/2006/relationships/slideMaster" Target="/ppt/slideMasters/slideMaster1.xml" Id="Rac2e546197f947c5" /><Relationship Type="http://schemas.openxmlformats.org/officeDocument/2006/relationships/notesMaster" Target="/ppt/notesMasters/notesMaster1.xml" Id="R71f75287a5d6473f" /><Relationship Type="http://schemas.openxmlformats.org/officeDocument/2006/relationships/presProps" Target="/ppt/presProps.xml" Id="R341c689602e04dc8" /><Relationship Type="http://schemas.openxmlformats.org/officeDocument/2006/relationships/tableStyles" Target="/ppt/tableStyles.xml" Id="R42eba9cd99424897" /><Relationship Type="http://schemas.openxmlformats.org/officeDocument/2006/relationships/slide" Target="/ppt/slides/slide1.xml" Id="R88a56dd14b3c4acf" /><Relationship Type="http://schemas.openxmlformats.org/officeDocument/2006/relationships/slide" Target="/ppt/slides/slide2.xml" Id="Rdb1b3bd786ec44f8" /><Relationship Type="http://schemas.openxmlformats.org/officeDocument/2006/relationships/slide" Target="/ppt/slides/slide3.xml" Id="R94addf9d0c57486c" /><Relationship Type="http://schemas.openxmlformats.org/officeDocument/2006/relationships/slide" Target="/ppt/slides/slide4.xml" Id="R31f6f27d91fc477f" /><Relationship Type="http://schemas.openxmlformats.org/officeDocument/2006/relationships/slide" Target="/ppt/slides/slide5.xml" Id="R65b3ad6931ca4a30" /><Relationship Type="http://schemas.openxmlformats.org/officeDocument/2006/relationships/slide" Target="/ppt/slides/slide6.xml" Id="Rd315daba22ae4d02" /><Relationship Type="http://schemas.openxmlformats.org/officeDocument/2006/relationships/slide" Target="/ppt/slides/slide7.xml" Id="R9c0faf8e36e346a7" /><Relationship Type="http://schemas.openxmlformats.org/officeDocument/2006/relationships/slide" Target="/ppt/slides/slide8.xml" Id="Rb832956c7c2e4362" /><Relationship Type="http://schemas.openxmlformats.org/officeDocument/2006/relationships/slide" Target="/ppt/slides/slide9.xml" Id="R37731bd255d54281" /><Relationship Type="http://schemas.openxmlformats.org/officeDocument/2006/relationships/slide" Target="/ppt/slides/slide10.xml" Id="Re34e710a53fd448d" /><Relationship Type="http://schemas.openxmlformats.org/officeDocument/2006/relationships/slide" Target="/ppt/slides/slide11.xml" Id="R79f7cbc603294e36" /><Relationship Type="http://schemas.openxmlformats.org/officeDocument/2006/relationships/slide" Target="/ppt/slides/slide12.xml" Id="R5926f0696bbc4cae" /><Relationship Type="http://schemas.openxmlformats.org/officeDocument/2006/relationships/slide" Target="/ppt/slides/slide13.xml" Id="Rf42279971e404a7f" /><Relationship Type="http://schemas.openxmlformats.org/officeDocument/2006/relationships/slide" Target="/ppt/slides/slide14.xml" Id="Rf376402342ef48e0" /><Relationship Type="http://schemas.openxmlformats.org/officeDocument/2006/relationships/slide" Target="/ppt/slides/slide15.xml" Id="R92a9766d870d4ac9" /><Relationship Type="http://schemas.openxmlformats.org/officeDocument/2006/relationships/slide" Target="/ppt/slides/slide16.xml" Id="R67d2afa3ecd34489" /><Relationship Type="http://schemas.openxmlformats.org/officeDocument/2006/relationships/slide" Target="/ppt/slides/slide17.xml" Id="Ra4d66b365cca43c0" /><Relationship Type="http://schemas.openxmlformats.org/officeDocument/2006/relationships/slide" Target="/ppt/slides/slide18.xml" Id="R6c815cac7ae54ed0" /><Relationship Type="http://schemas.openxmlformats.org/officeDocument/2006/relationships/slide" Target="/ppt/slides/slide19.xml" Id="Rbea71ebec79641bd" /><Relationship Type="http://schemas.openxmlformats.org/officeDocument/2006/relationships/slide" Target="/ppt/slides/slide20.xml" Id="R79ca5db04975454e" /><Relationship Type="http://schemas.openxmlformats.org/officeDocument/2006/relationships/slide" Target="/ppt/slides/slide21.xml" Id="Rc915014b39c24b7e" /><Relationship Type="http://schemas.openxmlformats.org/officeDocument/2006/relationships/slide" Target="/ppt/slides/slide22.xml" Id="R99fce982955545bc" /><Relationship Type="http://schemas.openxmlformats.org/officeDocument/2006/relationships/slide" Target="/ppt/slides/slide23.xml" Id="R576a1ffe555641fa" /><Relationship Type="http://schemas.openxmlformats.org/officeDocument/2006/relationships/slide" Target="/ppt/slides/slide24.xml" Id="R0860a37cd5d247d4" /><Relationship Type="http://schemas.openxmlformats.org/officeDocument/2006/relationships/slide" Target="/ppt/slides/slide25.xml" Id="R85b305d78ca341ab" /><Relationship Type="http://schemas.openxmlformats.org/officeDocument/2006/relationships/slide" Target="/ppt/slides/slide26.xml" Id="Rbd3b96619b0a4626" /><Relationship Type="http://schemas.openxmlformats.org/officeDocument/2006/relationships/slide" Target="/ppt/slides/slide27.xml" Id="R3e29e7307e6c41ab" /><Relationship Type="http://schemas.openxmlformats.org/officeDocument/2006/relationships/slide" Target="/ppt/slides/slide28.xml" Id="Rfb7e8760e80a421e" /><Relationship Type="http://schemas.openxmlformats.org/officeDocument/2006/relationships/slide" Target="/ppt/slides/slide29.xml" Id="R381bb793a2a54875" /><Relationship Type="http://schemas.openxmlformats.org/officeDocument/2006/relationships/slide" Target="/ppt/slides/slide30.xml" Id="Rfbbd7d715c374ad8" /><Relationship Type="http://schemas.openxmlformats.org/officeDocument/2006/relationships/slide" Target="/ppt/slides/slide31.xml" Id="R3b484841743f47d7" /><Relationship Type="http://schemas.openxmlformats.org/officeDocument/2006/relationships/slide" Target="/ppt/slides/slide32.xml" Id="R92ee489716384dd6" /><Relationship Type="http://schemas.openxmlformats.org/officeDocument/2006/relationships/slide" Target="/ppt/slides/slide33.xml" Id="R3c308c832f3e4413" /><Relationship Type="http://schemas.openxmlformats.org/officeDocument/2006/relationships/slide" Target="/ppt/slides/slide34.xml" Id="Rff042657f1ec4d36" /><Relationship Type="http://schemas.openxmlformats.org/officeDocument/2006/relationships/slide" Target="/ppt/slides/slide35.xml" Id="R08fd0ae5d6ad4407" /><Relationship Type="http://schemas.openxmlformats.org/officeDocument/2006/relationships/slide" Target="/ppt/slides/slide36.xml" Id="Rbcfb183cf27d4df7" /><Relationship Type="http://schemas.openxmlformats.org/officeDocument/2006/relationships/slide" Target="/ppt/slides/slide37.xml" Id="R9450050aafd24ae5" /><Relationship Type="http://schemas.openxmlformats.org/officeDocument/2006/relationships/slide" Target="/ppt/slides/slide38.xml" Id="R113e41bc121b44a4" /><Relationship Type="http://schemas.openxmlformats.org/officeDocument/2006/relationships/slide" Target="/ppt/slides/slide39.xml" Id="R0594ead025234e21" /><Relationship Type="http://schemas.openxmlformats.org/officeDocument/2006/relationships/slide" Target="/ppt/slides/slide40.xml" Id="R200169b79f554384" /><Relationship Type="http://schemas.openxmlformats.org/officeDocument/2006/relationships/slide" Target="/ppt/slides/slide41.xml" Id="Rbe77e9a5c23d426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75c0dcc8f840420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d3752c859f341b0" /><Relationship Type="http://schemas.openxmlformats.org/officeDocument/2006/relationships/notesMaster" Target="/ppt/notesMasters/notesMaster1.xml" Id="R6161e90969254fbc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ebefca291a245f0" /><Relationship Type="http://schemas.openxmlformats.org/officeDocument/2006/relationships/notesMaster" Target="/ppt/notesMasters/notesMaster1.xml" Id="R50e50f0023904e6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6a106dec0ee436e" /><Relationship Type="http://schemas.openxmlformats.org/officeDocument/2006/relationships/notesMaster" Target="/ppt/notesMasters/notesMaster1.xml" Id="R5a1cc48714be43f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f59c50578de4af6" /><Relationship Type="http://schemas.openxmlformats.org/officeDocument/2006/relationships/notesMaster" Target="/ppt/notesMasters/notesMaster1.xml" Id="R51829ed644094b07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f21c714510e45f6" /><Relationship Type="http://schemas.openxmlformats.org/officeDocument/2006/relationships/notesMaster" Target="/ppt/notesMasters/notesMaster1.xml" Id="R07bbf45e46f7467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0e3eedf07ced44f6" /><Relationship Type="http://schemas.openxmlformats.org/officeDocument/2006/relationships/notesMaster" Target="/ppt/notesMasters/notesMaster1.xml" Id="R7f8271138dae4f9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6f25a5aabb484a36" /><Relationship Type="http://schemas.openxmlformats.org/officeDocument/2006/relationships/notesMaster" Target="/ppt/notesMasters/notesMaster1.xml" Id="R459bc777935140c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dfb61b976bc40a3" /><Relationship Type="http://schemas.openxmlformats.org/officeDocument/2006/relationships/notesMaster" Target="/ppt/notesMasters/notesMaster1.xml" Id="R9ecf40561c7848d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fbf8abaa25ed4b6c" /><Relationship Type="http://schemas.openxmlformats.org/officeDocument/2006/relationships/notesMaster" Target="/ppt/notesMasters/notesMaster1.xml" Id="Ra6540d4c3b2440cd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219eff7e77e42bd" /><Relationship Type="http://schemas.openxmlformats.org/officeDocument/2006/relationships/notesMaster" Target="/ppt/notesMasters/notesMaster1.xml" Id="R797e2e3f37104635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c96601a496734e54" /><Relationship Type="http://schemas.openxmlformats.org/officeDocument/2006/relationships/notesMaster" Target="/ppt/notesMasters/notesMaster1.xml" Id="R0917ff59dabc473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c7c6cb71091742c8" /><Relationship Type="http://schemas.openxmlformats.org/officeDocument/2006/relationships/notesMaster" Target="/ppt/notesMasters/notesMaster1.xml" Id="R5be3533bf12e4949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582128a9de964050" /><Relationship Type="http://schemas.openxmlformats.org/officeDocument/2006/relationships/notesMaster" Target="/ppt/notesMasters/notesMaster1.xml" Id="Rf866f7ce5eb041d0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d0f44d3d73fe4878" /><Relationship Type="http://schemas.openxmlformats.org/officeDocument/2006/relationships/notesMaster" Target="/ppt/notesMasters/notesMaster1.xml" Id="R2b3862eeefe6492f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41ee3aefcccc416f" /><Relationship Type="http://schemas.openxmlformats.org/officeDocument/2006/relationships/notesMaster" Target="/ppt/notesMasters/notesMaster1.xml" Id="R1377fad67e3848d8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687875c93b294c24" /><Relationship Type="http://schemas.openxmlformats.org/officeDocument/2006/relationships/notesMaster" Target="/ppt/notesMasters/notesMaster1.xml" Id="R5ba68223a4e24f2c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6f4cb8dbcc9848a5" /><Relationship Type="http://schemas.openxmlformats.org/officeDocument/2006/relationships/notesMaster" Target="/ppt/notesMasters/notesMaster1.xml" Id="Ra6db84f81c1944b9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10a2771fdf4147cc" /><Relationship Type="http://schemas.openxmlformats.org/officeDocument/2006/relationships/notesMaster" Target="/ppt/notesMasters/notesMaster1.xml" Id="R49686e7f4c9e4c74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860c9079da214b6c" /><Relationship Type="http://schemas.openxmlformats.org/officeDocument/2006/relationships/notesMaster" Target="/ppt/notesMasters/notesMaster1.xml" Id="Rd0c68af756be499d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bb9290b611f84140" /><Relationship Type="http://schemas.openxmlformats.org/officeDocument/2006/relationships/notesMaster" Target="/ppt/notesMasters/notesMaster1.xml" Id="Rf2948ae5f57c4d38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0ceb6667eff64b6e" /><Relationship Type="http://schemas.openxmlformats.org/officeDocument/2006/relationships/notesMaster" Target="/ppt/notesMasters/notesMaster1.xml" Id="R92564fe3d6b14a38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83a94a7b256a4802" /><Relationship Type="http://schemas.openxmlformats.org/officeDocument/2006/relationships/notesMaster" Target="/ppt/notesMasters/notesMaster1.xml" Id="Rd21773e2569f435b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6cff82b480d44c01" /><Relationship Type="http://schemas.openxmlformats.org/officeDocument/2006/relationships/notesMaster" Target="/ppt/notesMasters/notesMaster1.xml" Id="R79fac811209843b8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3a2af3d1f2a442c0" /><Relationship Type="http://schemas.openxmlformats.org/officeDocument/2006/relationships/notesMaster" Target="/ppt/notesMasters/notesMaster1.xml" Id="Rd0016e5260a547c3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a4fbd6773c3942e7" /><Relationship Type="http://schemas.openxmlformats.org/officeDocument/2006/relationships/notesMaster" Target="/ppt/notesMasters/notesMaster1.xml" Id="R8e806cd4be504a33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19d56e8543274c6d" /><Relationship Type="http://schemas.openxmlformats.org/officeDocument/2006/relationships/notesMaster" Target="/ppt/notesMasters/notesMaster1.xml" Id="Rb633e5f895cd46c5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9caf5fc80c2247df" /><Relationship Type="http://schemas.openxmlformats.org/officeDocument/2006/relationships/notesMaster" Target="/ppt/notesMasters/notesMaster1.xml" Id="Rdbaa365298dc46ca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a13c64ae85f345d2" /><Relationship Type="http://schemas.openxmlformats.org/officeDocument/2006/relationships/notesMaster" Target="/ppt/notesMasters/notesMaster1.xml" Id="Red86de7c43354757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c9555bdb374a4bca" /><Relationship Type="http://schemas.openxmlformats.org/officeDocument/2006/relationships/notesMaster" Target="/ppt/notesMasters/notesMaster1.xml" Id="Rc86aefe5dea84478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6c0b233e8c39418a" /><Relationship Type="http://schemas.openxmlformats.org/officeDocument/2006/relationships/notesMaster" Target="/ppt/notesMasters/notesMaster1.xml" Id="R178f43200d71433c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102cb9c367304eea" /><Relationship Type="http://schemas.openxmlformats.org/officeDocument/2006/relationships/notesMaster" Target="/ppt/notesMasters/notesMaster1.xml" Id="R27b8e53d9b074be8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4ef01abdc61e444d" /><Relationship Type="http://schemas.openxmlformats.org/officeDocument/2006/relationships/notesMaster" Target="/ppt/notesMasters/notesMaster1.xml" Id="Rbc4dcda17f804914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7f0cffc5502a4735" /><Relationship Type="http://schemas.openxmlformats.org/officeDocument/2006/relationships/notesMaster" Target="/ppt/notesMasters/notesMaster1.xml" Id="Rc90afa9a07284a2a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d7a922814df3488b" /><Relationship Type="http://schemas.openxmlformats.org/officeDocument/2006/relationships/notesMaster" Target="/ppt/notesMasters/notesMaster1.xml" Id="R109c3ddeb06a48ef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90981748c01f4541" /><Relationship Type="http://schemas.openxmlformats.org/officeDocument/2006/relationships/notesMaster" Target="/ppt/notesMasters/notesMaster1.xml" Id="R63bc5ef3beb942d2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be1f5eb19d424f4d" /><Relationship Type="http://schemas.openxmlformats.org/officeDocument/2006/relationships/notesMaster" Target="/ppt/notesMasters/notesMaster1.xml" Id="R55764f2d636b4f9c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89e32d9637d84935" /><Relationship Type="http://schemas.openxmlformats.org/officeDocument/2006/relationships/notesMaster" Target="/ppt/notesMasters/notesMaster1.xml" Id="R4351fbea6fed4f1a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fee8ad4f814d48e5" /><Relationship Type="http://schemas.openxmlformats.org/officeDocument/2006/relationships/notesMaster" Target="/ppt/notesMasters/notesMaster1.xml" Id="Re94ba00f81fe4943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5d8f0b3b24b54656" /><Relationship Type="http://schemas.openxmlformats.org/officeDocument/2006/relationships/notesMaster" Target="/ppt/notesMasters/notesMaster1.xml" Id="R0f3b7872688f4ea4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78cc14c0e6eb4b13" /><Relationship Type="http://schemas.openxmlformats.org/officeDocument/2006/relationships/notesMaster" Target="/ppt/notesMasters/notesMaster1.xml" Id="Rb7d3caa5ef934229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7e8763b509db40d8" /><Relationship Type="http://schemas.openxmlformats.org/officeDocument/2006/relationships/notesMaster" Target="/ppt/notesMasters/notesMaster1.xml" Id="Ra129ac708ce3492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9ca44eb0d5a4baa" /><Relationship Type="http://schemas.openxmlformats.org/officeDocument/2006/relationships/image" Target="/ppt/media/image.png" Id="R525cf111b7e94055" /><Relationship Type="http://schemas.openxmlformats.org/officeDocument/2006/relationships/image" Target="/ppt/media/image2.png" Id="R61031542a1434746" /><Relationship Type="http://schemas.openxmlformats.org/officeDocument/2006/relationships/image" Target="/ppt/media/image.jpeg" Id="Refae1666a7914730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c0fd466a38d4a99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525cf111b7e94055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1031542a1434746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fae1666a7914730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679083d81a14717" /><Relationship Type="http://schemas.openxmlformats.org/officeDocument/2006/relationships/slideLayout" Target="/ppt/slideLayouts/slideLayout1.xml" Id="R123b0b57f2654ad3" /><Relationship Type="http://schemas.openxmlformats.org/officeDocument/2006/relationships/slideLayout" Target="/ppt/slideLayouts/slideLayout2.xml" Id="Ra3cbe55495d74d8a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23b0b57f2654ad3"/>
    <p:sldLayoutId xmlns:r="http://schemas.openxmlformats.org/officeDocument/2006/relationships" id="2147483650" r:id="Ra3cbe55495d74d8a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d46039294242fe" /><Relationship Type="http://schemas.openxmlformats.org/officeDocument/2006/relationships/notesSlide" Target="/ppt/notesSlides/notesSlide1.xml" Id="Ra2e74f57b88a429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806224202ff43d5" /><Relationship Type="http://schemas.openxmlformats.org/officeDocument/2006/relationships/notesSlide" Target="/ppt/notesSlides/notesSlide2.xml" Id="Rdfc298c0db69480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6dae5dc72ef48f7" /><Relationship Type="http://schemas.openxmlformats.org/officeDocument/2006/relationships/notesSlide" Target="/ppt/notesSlides/notesSlide3.xml" Id="R7335ee8615af430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dbdb7a6c0c4dbb" /><Relationship Type="http://schemas.openxmlformats.org/officeDocument/2006/relationships/notesSlide" Target="/ppt/notesSlides/notesSlide4.xml" Id="R8f4be38c0ec745b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3a55eb89814658" /><Relationship Type="http://schemas.openxmlformats.org/officeDocument/2006/relationships/notesSlide" Target="/ppt/notesSlides/notesSlide5.xml" Id="R23b9ab0626de41e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f2f9e012a74faf" /><Relationship Type="http://schemas.openxmlformats.org/officeDocument/2006/relationships/notesSlide" Target="/ppt/notesSlides/notesSlide6.xml" Id="Rcc5fe3d53d2145cc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6e0583cf4c4798" /><Relationship Type="http://schemas.openxmlformats.org/officeDocument/2006/relationships/notesSlide" Target="/ppt/notesSlides/notesSlide7.xml" Id="R8aacbac5ef75414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e1b1f1951f4fa6" /><Relationship Type="http://schemas.openxmlformats.org/officeDocument/2006/relationships/notesSlide" Target="/ppt/notesSlides/notesSlide8.xml" Id="R0484eb6bb6cf455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ce93a41a4940cb" /><Relationship Type="http://schemas.openxmlformats.org/officeDocument/2006/relationships/notesSlide" Target="/ppt/notesSlides/notesSlide9.xml" Id="R3821dcbb42b44b3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c15a99db4b4c1d" /><Relationship Type="http://schemas.openxmlformats.org/officeDocument/2006/relationships/notesSlide" Target="/ppt/notesSlides/notesSlide10.xml" Id="R611fdb1efa3c4b9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8a6de955a8c4597" /><Relationship Type="http://schemas.openxmlformats.org/officeDocument/2006/relationships/notesSlide" Target="/ppt/notesSlides/notesSlide11.xml" Id="Rf8e5424d8d424870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4d92884e284a80" /><Relationship Type="http://schemas.openxmlformats.org/officeDocument/2006/relationships/notesSlide" Target="/ppt/notesSlides/notesSlide12.xml" Id="Rcb61f13703d24bb1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4d8a708b104bd8" /><Relationship Type="http://schemas.openxmlformats.org/officeDocument/2006/relationships/notesSlide" Target="/ppt/notesSlides/notesSlide13.xml" Id="R88867a313d3341ec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276ac5d6e3642a3" /><Relationship Type="http://schemas.openxmlformats.org/officeDocument/2006/relationships/notesSlide" Target="/ppt/notesSlides/notesSlide14.xml" Id="Rf66c76299ef14e31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055474e6e9649c0" /><Relationship Type="http://schemas.openxmlformats.org/officeDocument/2006/relationships/notesSlide" Target="/ppt/notesSlides/notesSlide15.xml" Id="Ra1ab73f3e22e497e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0514645db5436d" /><Relationship Type="http://schemas.openxmlformats.org/officeDocument/2006/relationships/notesSlide" Target="/ppt/notesSlides/notesSlide16.xml" Id="R9c27018b690a4227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6322411fb5b42a5" /><Relationship Type="http://schemas.openxmlformats.org/officeDocument/2006/relationships/notesSlide" Target="/ppt/notesSlides/notesSlide17.xml" Id="R676d3e85d7294f86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ed9292d73d4a04" /><Relationship Type="http://schemas.openxmlformats.org/officeDocument/2006/relationships/notesSlide" Target="/ppt/notesSlides/notesSlide18.xml" Id="Rf5e9e868200c4c7c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93f8ed221134d32" /><Relationship Type="http://schemas.openxmlformats.org/officeDocument/2006/relationships/notesSlide" Target="/ppt/notesSlides/notesSlide19.xml" Id="R1ef9d8af3baf46ef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6a9c8b6ee3f4c55" /><Relationship Type="http://schemas.openxmlformats.org/officeDocument/2006/relationships/notesSlide" Target="/ppt/notesSlides/notesSlide20.xml" Id="R405080b83fab4ca2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a9ee01afcc4843" /><Relationship Type="http://schemas.openxmlformats.org/officeDocument/2006/relationships/notesSlide" Target="/ppt/notesSlides/notesSlide21.xml" Id="Rbfebf05d21ce4f43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fa4a73e6d44be0" /><Relationship Type="http://schemas.openxmlformats.org/officeDocument/2006/relationships/notesSlide" Target="/ppt/notesSlides/notesSlide22.xml" Id="R3662192612d6418d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12f329b992a486e" /><Relationship Type="http://schemas.openxmlformats.org/officeDocument/2006/relationships/notesSlide" Target="/ppt/notesSlides/notesSlide23.xml" Id="Rbe2e3908a330407a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23720c24734014" /><Relationship Type="http://schemas.openxmlformats.org/officeDocument/2006/relationships/notesSlide" Target="/ppt/notesSlides/notesSlide24.xml" Id="R8fcbbf0e548c4524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2b8b7c21494e00" /><Relationship Type="http://schemas.openxmlformats.org/officeDocument/2006/relationships/notesSlide" Target="/ppt/notesSlides/notesSlide25.xml" Id="R6e3c4d3eb1914c33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abebb2234e74398" /><Relationship Type="http://schemas.openxmlformats.org/officeDocument/2006/relationships/notesSlide" Target="/ppt/notesSlides/notesSlide26.xml" Id="Re34cf648b9584091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609d84ee314b8a" /><Relationship Type="http://schemas.openxmlformats.org/officeDocument/2006/relationships/notesSlide" Target="/ppt/notesSlides/notesSlide27.xml" Id="R48599ef225444091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1c0d5be21e84cb9" /><Relationship Type="http://schemas.openxmlformats.org/officeDocument/2006/relationships/notesSlide" Target="/ppt/notesSlides/notesSlide28.xml" Id="R6e00cd99578447ea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6cd1d140a84a0c" /><Relationship Type="http://schemas.openxmlformats.org/officeDocument/2006/relationships/notesSlide" Target="/ppt/notesSlides/notesSlide29.xml" Id="Rdf94a72b5a444949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4e9c009331443bd" /><Relationship Type="http://schemas.openxmlformats.org/officeDocument/2006/relationships/notesSlide" Target="/ppt/notesSlides/notesSlide30.xml" Id="R88bf36e48370478d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29720fe9cac45ac" /><Relationship Type="http://schemas.openxmlformats.org/officeDocument/2006/relationships/notesSlide" Target="/ppt/notesSlides/notesSlide31.xml" Id="R3244014b9d9c451d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d6cb550ad3c4b3b" /><Relationship Type="http://schemas.openxmlformats.org/officeDocument/2006/relationships/notesSlide" Target="/ppt/notesSlides/notesSlide32.xml" Id="R0e0b0725a64347a1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29eed9657b4593" /><Relationship Type="http://schemas.openxmlformats.org/officeDocument/2006/relationships/notesSlide" Target="/ppt/notesSlides/notesSlide33.xml" Id="R0746b83c1bed4da4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980bf3f762f462c" /><Relationship Type="http://schemas.openxmlformats.org/officeDocument/2006/relationships/notesSlide" Target="/ppt/notesSlides/notesSlide34.xml" Id="R534edc27b1cb4a54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6fd212d625d4845" /><Relationship Type="http://schemas.openxmlformats.org/officeDocument/2006/relationships/notesSlide" Target="/ppt/notesSlides/notesSlide35.xml" Id="R59a781e4d1d54a73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36c70f77b04357" /><Relationship Type="http://schemas.openxmlformats.org/officeDocument/2006/relationships/notesSlide" Target="/ppt/notesSlides/notesSlide36.xml" Id="R17ede1d625b24171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6eada02bde4130" /><Relationship Type="http://schemas.openxmlformats.org/officeDocument/2006/relationships/notesSlide" Target="/ppt/notesSlides/notesSlide37.xml" Id="R99356dc92831418a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1fb7bd1f97940ad" /><Relationship Type="http://schemas.openxmlformats.org/officeDocument/2006/relationships/notesSlide" Target="/ppt/notesSlides/notesSlide38.xml" Id="R73da4a4e9381478e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c6c7ef52274c54" /><Relationship Type="http://schemas.openxmlformats.org/officeDocument/2006/relationships/notesSlide" Target="/ppt/notesSlides/notesSlide39.xml" Id="Rb19a4df8d7154c27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119b11019a4bf1" /><Relationship Type="http://schemas.openxmlformats.org/officeDocument/2006/relationships/notesSlide" Target="/ppt/notesSlides/notesSlide40.xml" Id="R6619583471a14452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de2b2b467b47f7" /><Relationship Type="http://schemas.openxmlformats.org/officeDocument/2006/relationships/notesSlide" Target="/ppt/notesSlides/notesSlide41.xml" Id="Rf08016abcff445f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使徒行傳第8章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Acts 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8:1  |  Acts 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從這日起，耶路撒冷的教會大遭逼迫，除了使徒以外，門徒都分散在猶太和撒馬利亞各處。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Saul was consenting unto his death. And at that time there was a great persecution against the church which was at Jerusalem; and they were all scattered abroad throughout the regions of Judæa and Samaria, except the apostles.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8:2  |  Acts 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有虔誠的人把司提反埋葬了，為他捶胸大哭。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devout men carried Stephen to his burial, and made great lamentation over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8:3  |  Acts 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掃羅卻殘害教會，進各人的家，拉着男女下在監裏。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for Saul, he made havock of the church, entering into every house, and haling men and women committed them to prison.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8:4  |  Acts 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那些分散的人往各處去傳道。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they that were scattered abroad went every where preaching the 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8:5  |  Acts 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腓利下撒馬利亞城去，宣講基督。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Philip went down to the city of Samaria, and preached Christ unto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8:6  |  Acts 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眾人聽見了，又看見腓利所行的神蹟，就同心合意地聽從他的話。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people with one accord gave heed unto those things which Philip spake, hearing and seeing the miracles which he did.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8:7  |  Acts 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因為有許多人被污鬼附着，那些鬼大聲呼叫，從他們身上出來；還有許多癱瘓的、瘸腿的，都得了醫治。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unclean spirits, crying with loud voice, came out of many that were possessed with them: and many taken with palsies, and that were lame, were healed.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8:8  |  Acts 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在那城裏，就大有歡喜。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there was great joy in that city.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8:9  |  Acts 8:9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有一個人，名叫西門，向來在那城裏行邪術，妄自尊大，使撒馬利亞的百姓驚奇；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there was a certain man, called Simon, which beforetime in the same city used sorcery, and bewitched the people of Samaria, giving out that himself was some great one: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8:10  |  Acts 8:10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無論大小都聽從他，說：「這人就是那稱為神的大能者。」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whom they all gave heed, from the least to the greatest, saying, This man is the great power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8:11  |  Acts 8:11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他們聽從他，因他久用邪術，使他們驚奇。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to him they had regard, because that of long time he had bewitched them with sorceries.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8:12  |  Acts 8:12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及至他們信了腓利所傳神國的福音和耶穌基督的名，連男帶女就受了洗。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when they believed Philip preaching the things concerning the kingdom of God, and the name of Jesus Christ, they were baptized, both men and women.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8:13  |  Acts 8:13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西門自己也信了；既受了洗，就常與腓利在一處，看見他所行的神蹟和大異能，就甚驚奇。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Simon himself believed also: and when he was baptized, he continued with Philip, and wondered, beholding the miracles and signs which were done.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8:14  |  Acts 8:14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使徒在耶路撒冷聽見撒馬利亞人領受了神的道，就打發彼得、約翰往他們那裏去。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when the apostles which were at Jerusalem heard that Samaria had received the word of God, they sent unto them Peter and John: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8:15  |  Acts 8:15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兩個人到了，就為他們禱告，要叫他們受聖靈。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Who, when they were come down, prayed for them, that they might receive the Holy Ghost: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8:16  |  Acts 8:16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因為聖靈還沒有降在他們一個人身上，他們只奉主耶穌的名受了洗。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(For as yet he was fallen upon none of them: only they were baptized in the name of the Lord Jesus.)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8:17  |  Acts 8:17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於是使徒按手在他們[頭]上，他們就受了聖靈。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laid they their hands on them, and they received the Holy Ghost.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8:18  |  Acts 8:18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西門看見使徒按手，便有聖靈賜下，就拿錢給使徒，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Simon saw that through laying on of the apostles’ hands the Holy Ghost was given, he offered them money,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8:19  |  Acts 8:19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說：「把這權柄也給我，叫我手按着誰，誰就可以受聖靈。」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Saying, Give me also this power, that on whomsoever I lay hands, he may receive the Holy Ghost.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8:20  |  Acts 8:20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彼得說：「你的銀子和你一同滅亡吧！因你想神的恩賜是可以用錢買的。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Peter said unto him, Thy money perish with thee, because thou hast thought that the gift of God may be purchased with money.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8:21  |  Acts 8:21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你在這道上無分無關；因為在神面前，你的心不正。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neither part nor lot in this matter: for thy heart is not right in the sight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8:22  |  Acts 8:22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你當懊悔你這罪惡，祈求主，或者你心裏的意念可得赦免。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Repent therefore of this thy wickedness, and pray God, if perhaps the thought of thine heart may be forgiven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8:23  |  Acts 8:23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我看出你正在苦膽之中，被罪惡捆綁。」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perceive that thou art in the gall of bitterness, and in the bond of iniquity.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8:24  |  Acts 8:24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西門說：「願你們為我求主，叫你們所說的，沒有一樣臨到我身上。」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answered Simon, and said, Pray ye to the Lord for me, that none of these things which ye have spoken come upon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8:25  |  Acts 8:25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使徒既證明主道，而且傳講，就回耶路撒冷去，一路在撒馬利亞好些村莊傳揚福音。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they, when they had testified and preached the word of the Lord, returned to Jerusalem, and preached the gospel in many villages of the Samaritans.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8:26  |  Acts 8:26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有主的一個使者對腓利說：「起來！向南走，往那從耶路撒冷下迦薩的路上去。」那路是曠野。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angel of the Lord spake unto Philip, saying, Arise, and go toward the south unto the way that goeth down from Jerusalem unto Gaza, which is desert.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8:27  |  Acts 8:27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腓利就起身去了，不料，有一個衣索匹亞人，是個有大權的太監，在衣索匹亞女王甘大基的手下總管銀庫，他上耶路撒冷禮拜去了。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arose and went: and, behold, a man of Ethiopia, an eunuch of great authority under Candace queen of the Ethiopians, who had the charge of all her treasure, and had come to Jerusalem for to worship,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8:28  |  Acts 8:28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現在回來，在車上坐着，念先知以賽亞的書。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Was returning, and sitting in his chariot read Esaias the prophet.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8:29  |  Acts 8:29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聖靈對腓利說：「你去！貼近那車走。」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the Spirit said unto Philip, Go near, and join thyself to this chariot.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8:30  |  Acts 8:30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腓利就跑到太監那裏，聽見他念先知以賽亞的書，便問他說：「你所念的，你明白嗎？」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Philip ran thither to him, and heard him read the prophet Esaias, and said, Understandest thou what thou readest?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8:31  |  Acts 8:31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他說：「沒有人指教我，怎能明白呢？」於是請腓利上車，與他同坐。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said, How can I, except some man should guide me? And he desired Philip that he would come up and sit with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8:32  |  Acts 8:32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他所念的那段經，說： 他像羊被牽到宰殺之地， 又像羊羔在剪毛的人手下無聲； 他也是這樣不開口。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place of the scripture which he read was this, He was led as a sheep to the slaughter; and like a lamb dumb before his shearer, so opened he not his mouth: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8:33  |  Acts 8:33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他卑微的時候， 人不按公義審判他； 誰能述說他的世代？ 因為他的生命從地上奪去。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his humiliation his judgment was taken away: and who shall declare his generation? for his life is taken from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8:34  |  Acts 8:34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太監對腓利說：「請問，先知說這話是指着誰？是指着自己呢？是指着別人呢？」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eunuch answered Philip, and said, I pray thee, of whom speaketh the prophet this? of himself, or of some other man?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8:35  |  Acts 8:35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腓利就開口從這經上起，對他傳講耶穌。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Philip opened his mouth, and began at the same scripture, and preached unto him Jesus.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8:36  |  Acts 8:36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二人正往前走，到了有水的地方，太監說：「看哪，這裏有水，我受洗有甚麼妨礙呢？」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as they went on their way, they came unto a certain water: and the eunuch said, See, here is water; what doth hinder me to be baptized?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8:37  |  Acts 8:37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（和合本節號合併）二人正往前走，到了有水的地方，太監說：「看哪，這裏有水，我受洗有甚麼妨礙呢？」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Philip said, If thou believest with all thine heart, thou mayest. And he answered and said, I believe that Jesus Christ is the Son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8:38  |  Acts 8:38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於是吩咐車站住，腓利和太監二人同下水裏去，腓利就給他施洗。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commanded the chariot to stand still: and they went down both into the water, both Philip and the eunuch; and he baptized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8:39  |  Acts 8:39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從水裏上來，主的靈把腓利提了去，太監也不再見他了，就歡歡喜喜地走路。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they were come up out of the water, the Spirit of the Lord caught away Philip, that the eunuch saw him no more: and he went on his way rejoicing.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8:40  |  Acts 8:40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後來有人在亞鎖都遇見腓利；他走遍那地方，在各城宣傳福音，直到凱撒利亞。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Philip was found at Azotus: and passing through he preached in all the cities, till he came to Cæsarea.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2026-08-26T14:37:26.5900000Z</dcterms:created>
  <dcterms:modified xsi:type="dcterms:W3CDTF">2026-08-26T14:37:26.5900000Z</dcterms:modified>
</coreProperties>
</file>