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aba31e81fdd4ca1" /><Relationship Type="http://schemas.openxmlformats.org/officeDocument/2006/relationships/extended-properties" Target="/docProps/app.xml" Id="Rd7c3f4ad5b5f4dd6" /><Relationship Type="http://schemas.openxmlformats.org/officeDocument/2006/relationships/officeDocument" Target="/ppt/presentation.xml" Id="Rf8270caa367947e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d6aa4559ccd4d47"/>
  </p:sldMasterIdLst>
  <p:notesMasterIdLst>
    <p:notesMasterId xmlns:r="http://schemas.openxmlformats.org/officeDocument/2006/relationships" r:id="R26d582f329764f5e"/>
  </p:notesMasterIdLst>
  <p:sldIdLst>
    <p:sldId xmlns:r="http://schemas.openxmlformats.org/officeDocument/2006/relationships" id="256" r:id="Rc9a8cb6f0ef24471"/>
    <p:sldId xmlns:r="http://schemas.openxmlformats.org/officeDocument/2006/relationships" id="257" r:id="Ree43c393619144de"/>
    <p:sldId xmlns:r="http://schemas.openxmlformats.org/officeDocument/2006/relationships" id="258" r:id="Rb3bbef0c175645e5"/>
    <p:sldId xmlns:r="http://schemas.openxmlformats.org/officeDocument/2006/relationships" id="259" r:id="Rda44a2fc990c4707"/>
    <p:sldId xmlns:r="http://schemas.openxmlformats.org/officeDocument/2006/relationships" id="260" r:id="R3162e82d402b46d5"/>
    <p:sldId xmlns:r="http://schemas.openxmlformats.org/officeDocument/2006/relationships" id="261" r:id="R2aba4f0dc4de4b2b"/>
    <p:sldId xmlns:r="http://schemas.openxmlformats.org/officeDocument/2006/relationships" id="262" r:id="Re4e730aa5a9b4911"/>
    <p:sldId xmlns:r="http://schemas.openxmlformats.org/officeDocument/2006/relationships" id="263" r:id="Rf8cde12987244747"/>
    <p:sldId xmlns:r="http://schemas.openxmlformats.org/officeDocument/2006/relationships" id="264" r:id="Rdeec587691f4459f"/>
    <p:sldId xmlns:r="http://schemas.openxmlformats.org/officeDocument/2006/relationships" id="265" r:id="Rbb0ac554d99b4c72"/>
    <p:sldId xmlns:r="http://schemas.openxmlformats.org/officeDocument/2006/relationships" id="266" r:id="Rbc80db492d3a4cbf"/>
    <p:sldId xmlns:r="http://schemas.openxmlformats.org/officeDocument/2006/relationships" id="267" r:id="R8f600b9f83d14a63"/>
    <p:sldId xmlns:r="http://schemas.openxmlformats.org/officeDocument/2006/relationships" id="268" r:id="Rf45f648e9ab34eaa"/>
    <p:sldId xmlns:r="http://schemas.openxmlformats.org/officeDocument/2006/relationships" id="269" r:id="R8e9d72a0a2df4509"/>
    <p:sldId xmlns:r="http://schemas.openxmlformats.org/officeDocument/2006/relationships" id="270" r:id="R54c615c53dfa4e22"/>
    <p:sldId xmlns:r="http://schemas.openxmlformats.org/officeDocument/2006/relationships" id="271" r:id="R9a41eadd138d4f39"/>
    <p:sldId xmlns:r="http://schemas.openxmlformats.org/officeDocument/2006/relationships" id="272" r:id="R5b323fa02153469e"/>
    <p:sldId xmlns:r="http://schemas.openxmlformats.org/officeDocument/2006/relationships" id="273" r:id="R4cb4cdb9a071446e"/>
    <p:sldId xmlns:r="http://schemas.openxmlformats.org/officeDocument/2006/relationships" id="274" r:id="R9570d5e4d42a450c"/>
    <p:sldId xmlns:r="http://schemas.openxmlformats.org/officeDocument/2006/relationships" id="275" r:id="R190c6b55276043d8"/>
    <p:sldId xmlns:r="http://schemas.openxmlformats.org/officeDocument/2006/relationships" id="276" r:id="R0348e66d838a4047"/>
    <p:sldId xmlns:r="http://schemas.openxmlformats.org/officeDocument/2006/relationships" id="277" r:id="Radd4db382915416f"/>
    <p:sldId xmlns:r="http://schemas.openxmlformats.org/officeDocument/2006/relationships" id="278" r:id="R2ed43344d76e4493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07399ef02aa34900" /><Relationship Type="http://schemas.openxmlformats.org/officeDocument/2006/relationships/slideMaster" Target="/ppt/slideMasters/slideMaster1.xml" Id="R1d6aa4559ccd4d47" /><Relationship Type="http://schemas.openxmlformats.org/officeDocument/2006/relationships/notesMaster" Target="/ppt/notesMasters/notesMaster1.xml" Id="R26d582f329764f5e" /><Relationship Type="http://schemas.openxmlformats.org/officeDocument/2006/relationships/presProps" Target="/ppt/presProps.xml" Id="Rfa7f0bfa570449b3" /><Relationship Type="http://schemas.openxmlformats.org/officeDocument/2006/relationships/tableStyles" Target="/ppt/tableStyles.xml" Id="Rc2af7e85ff3a452d" /><Relationship Type="http://schemas.openxmlformats.org/officeDocument/2006/relationships/slide" Target="/ppt/slides/slide1.xml" Id="Rc9a8cb6f0ef24471" /><Relationship Type="http://schemas.openxmlformats.org/officeDocument/2006/relationships/slide" Target="/ppt/slides/slide2.xml" Id="Ree43c393619144de" /><Relationship Type="http://schemas.openxmlformats.org/officeDocument/2006/relationships/slide" Target="/ppt/slides/slide3.xml" Id="Rb3bbef0c175645e5" /><Relationship Type="http://schemas.openxmlformats.org/officeDocument/2006/relationships/slide" Target="/ppt/slides/slide4.xml" Id="Rda44a2fc990c4707" /><Relationship Type="http://schemas.openxmlformats.org/officeDocument/2006/relationships/slide" Target="/ppt/slides/slide5.xml" Id="R3162e82d402b46d5" /><Relationship Type="http://schemas.openxmlformats.org/officeDocument/2006/relationships/slide" Target="/ppt/slides/slide6.xml" Id="R2aba4f0dc4de4b2b" /><Relationship Type="http://schemas.openxmlformats.org/officeDocument/2006/relationships/slide" Target="/ppt/slides/slide7.xml" Id="Re4e730aa5a9b4911" /><Relationship Type="http://schemas.openxmlformats.org/officeDocument/2006/relationships/slide" Target="/ppt/slides/slide8.xml" Id="Rf8cde12987244747" /><Relationship Type="http://schemas.openxmlformats.org/officeDocument/2006/relationships/slide" Target="/ppt/slides/slide9.xml" Id="Rdeec587691f4459f" /><Relationship Type="http://schemas.openxmlformats.org/officeDocument/2006/relationships/slide" Target="/ppt/slides/slide10.xml" Id="Rbb0ac554d99b4c72" /><Relationship Type="http://schemas.openxmlformats.org/officeDocument/2006/relationships/slide" Target="/ppt/slides/slide11.xml" Id="Rbc80db492d3a4cbf" /><Relationship Type="http://schemas.openxmlformats.org/officeDocument/2006/relationships/slide" Target="/ppt/slides/slide12.xml" Id="R8f600b9f83d14a63" /><Relationship Type="http://schemas.openxmlformats.org/officeDocument/2006/relationships/slide" Target="/ppt/slides/slide13.xml" Id="Rf45f648e9ab34eaa" /><Relationship Type="http://schemas.openxmlformats.org/officeDocument/2006/relationships/slide" Target="/ppt/slides/slide14.xml" Id="R8e9d72a0a2df4509" /><Relationship Type="http://schemas.openxmlformats.org/officeDocument/2006/relationships/slide" Target="/ppt/slides/slide15.xml" Id="R54c615c53dfa4e22" /><Relationship Type="http://schemas.openxmlformats.org/officeDocument/2006/relationships/slide" Target="/ppt/slides/slide16.xml" Id="R9a41eadd138d4f39" /><Relationship Type="http://schemas.openxmlformats.org/officeDocument/2006/relationships/slide" Target="/ppt/slides/slide17.xml" Id="R5b323fa02153469e" /><Relationship Type="http://schemas.openxmlformats.org/officeDocument/2006/relationships/slide" Target="/ppt/slides/slide18.xml" Id="R4cb4cdb9a071446e" /><Relationship Type="http://schemas.openxmlformats.org/officeDocument/2006/relationships/slide" Target="/ppt/slides/slide19.xml" Id="R9570d5e4d42a450c" /><Relationship Type="http://schemas.openxmlformats.org/officeDocument/2006/relationships/slide" Target="/ppt/slides/slide20.xml" Id="R190c6b55276043d8" /><Relationship Type="http://schemas.openxmlformats.org/officeDocument/2006/relationships/slide" Target="/ppt/slides/slide21.xml" Id="R0348e66d838a4047" /><Relationship Type="http://schemas.openxmlformats.org/officeDocument/2006/relationships/slide" Target="/ppt/slides/slide22.xml" Id="Radd4db382915416f" /><Relationship Type="http://schemas.openxmlformats.org/officeDocument/2006/relationships/slide" Target="/ppt/slides/slide23.xml" Id="R2ed43344d76e449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6ddb9c9895b40a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878f80166391450a" /><Relationship Type="http://schemas.openxmlformats.org/officeDocument/2006/relationships/notesMaster" Target="/ppt/notesMasters/notesMaster1.xml" Id="R76f9a748793644c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8f4c2b617b7b4c3d" /><Relationship Type="http://schemas.openxmlformats.org/officeDocument/2006/relationships/notesMaster" Target="/ppt/notesMasters/notesMaster1.xml" Id="R3d385e1b32764ce8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65acdaf346f7473e" /><Relationship Type="http://schemas.openxmlformats.org/officeDocument/2006/relationships/notesMaster" Target="/ppt/notesMasters/notesMaster1.xml" Id="Re044bd9d4e404560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4c42aac89a243c9" /><Relationship Type="http://schemas.openxmlformats.org/officeDocument/2006/relationships/notesMaster" Target="/ppt/notesMasters/notesMaster1.xml" Id="R4918875f092740e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6ef09b314c94a55" /><Relationship Type="http://schemas.openxmlformats.org/officeDocument/2006/relationships/notesMaster" Target="/ppt/notesMasters/notesMaster1.xml" Id="R37f81d312725454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0fc077a7300a4c3a" /><Relationship Type="http://schemas.openxmlformats.org/officeDocument/2006/relationships/notesMaster" Target="/ppt/notesMasters/notesMaster1.xml" Id="Ra0585a5d0f80492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747e8de1091f4920" /><Relationship Type="http://schemas.openxmlformats.org/officeDocument/2006/relationships/notesMaster" Target="/ppt/notesMasters/notesMaster1.xml" Id="R38f6092068fe41e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fb7e283fd154583" /><Relationship Type="http://schemas.openxmlformats.org/officeDocument/2006/relationships/notesMaster" Target="/ppt/notesMasters/notesMaster1.xml" Id="Rf9455614944e4c4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b501f12ef07451c" /><Relationship Type="http://schemas.openxmlformats.org/officeDocument/2006/relationships/notesMaster" Target="/ppt/notesMasters/notesMaster1.xml" Id="R1b89dd80599846db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2ee6e07af4d2412b" /><Relationship Type="http://schemas.openxmlformats.org/officeDocument/2006/relationships/notesMaster" Target="/ppt/notesMasters/notesMaster1.xml" Id="R969f758229ea4e42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ff4600ec965493d" /><Relationship Type="http://schemas.openxmlformats.org/officeDocument/2006/relationships/notesMaster" Target="/ppt/notesMasters/notesMaster1.xml" Id="Rf7f9ad41ca7a49da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51e3bdf2a5534a60" /><Relationship Type="http://schemas.openxmlformats.org/officeDocument/2006/relationships/notesMaster" Target="/ppt/notesMasters/notesMaster1.xml" Id="R90b35d0379794fe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1b63b4dac117459f" /><Relationship Type="http://schemas.openxmlformats.org/officeDocument/2006/relationships/notesMaster" Target="/ppt/notesMasters/notesMaster1.xml" Id="Ra87d44887d874099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961d09ce7ff243ac" /><Relationship Type="http://schemas.openxmlformats.org/officeDocument/2006/relationships/notesMaster" Target="/ppt/notesMasters/notesMaster1.xml" Id="R75c623dafc8643d0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249b815bf6a94f94" /><Relationship Type="http://schemas.openxmlformats.org/officeDocument/2006/relationships/notesMaster" Target="/ppt/notesMasters/notesMaster1.xml" Id="R87d59109332244e1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056c63897194474d" /><Relationship Type="http://schemas.openxmlformats.org/officeDocument/2006/relationships/notesMaster" Target="/ppt/notesMasters/notesMaster1.xml" Id="R8fd4bfc690aa4ca3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55e1a47125dd424b" /><Relationship Type="http://schemas.openxmlformats.org/officeDocument/2006/relationships/notesMaster" Target="/ppt/notesMasters/notesMaster1.xml" Id="Rc3dac2e5840d4aba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26e06a8e9104499b" /><Relationship Type="http://schemas.openxmlformats.org/officeDocument/2006/relationships/notesMaster" Target="/ppt/notesMasters/notesMaster1.xml" Id="R605c40a4e3cb4fcc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13e0c3517dc14027" /><Relationship Type="http://schemas.openxmlformats.org/officeDocument/2006/relationships/notesMaster" Target="/ppt/notesMasters/notesMaster1.xml" Id="Re48d5d9338b14ccc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85f3a4f4ce2a447e" /><Relationship Type="http://schemas.openxmlformats.org/officeDocument/2006/relationships/notesMaster" Target="/ppt/notesMasters/notesMaster1.xml" Id="R3d73e0a533744c8a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196df60eea954a3d" /><Relationship Type="http://schemas.openxmlformats.org/officeDocument/2006/relationships/notesMaster" Target="/ppt/notesMasters/notesMaster1.xml" Id="Reb58cabedf934bf3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7c1f7f6cd939479a" /><Relationship Type="http://schemas.openxmlformats.org/officeDocument/2006/relationships/notesMaster" Target="/ppt/notesMasters/notesMaster1.xml" Id="R5191cb622e844c33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3123b88b91194223" /><Relationship Type="http://schemas.openxmlformats.org/officeDocument/2006/relationships/notesMaster" Target="/ppt/notesMasters/notesMaster1.xml" Id="R2c3e99e574fd476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042068754414310" /><Relationship Type="http://schemas.openxmlformats.org/officeDocument/2006/relationships/image" Target="/ppt/media/image.png" Id="R17a7d20a0060495b" /><Relationship Type="http://schemas.openxmlformats.org/officeDocument/2006/relationships/image" Target="/ppt/media/image2.png" Id="R799ac0a6058d493e" /><Relationship Type="http://schemas.openxmlformats.org/officeDocument/2006/relationships/image" Target="/ppt/media/image.jpeg" Id="Rf9b470fb5c8846ca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4cfede409d74813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17a7d20a0060495b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799ac0a6058d493e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9b470fb5c8846ca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004e58890d44e28" /><Relationship Type="http://schemas.openxmlformats.org/officeDocument/2006/relationships/slideLayout" Target="/ppt/slideLayouts/slideLayout1.xml" Id="Ra76dc9754e574a57" /><Relationship Type="http://schemas.openxmlformats.org/officeDocument/2006/relationships/slideLayout" Target="/ppt/slideLayouts/slideLayout2.xml" Id="R98bce39e3b464d2b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76dc9754e574a57"/>
    <p:sldLayoutId xmlns:r="http://schemas.openxmlformats.org/officeDocument/2006/relationships" id="2147483650" r:id="R98bce39e3b464d2b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231e498ce164a6d" /><Relationship Type="http://schemas.openxmlformats.org/officeDocument/2006/relationships/notesSlide" Target="/ppt/notesSlides/notesSlide1.xml" Id="R343a04553a0b423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42dd6ddf40c4036" /><Relationship Type="http://schemas.openxmlformats.org/officeDocument/2006/relationships/notesSlide" Target="/ppt/notesSlides/notesSlide2.xml" Id="Rd7f42e2ceddb453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d86a565fa5643c7" /><Relationship Type="http://schemas.openxmlformats.org/officeDocument/2006/relationships/notesSlide" Target="/ppt/notesSlides/notesSlide3.xml" Id="Rb254ce7a37cf4ab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3cd9ae85bd42c7" /><Relationship Type="http://schemas.openxmlformats.org/officeDocument/2006/relationships/notesSlide" Target="/ppt/notesSlides/notesSlide4.xml" Id="R3790315b1795464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c0b930ff0e4e92" /><Relationship Type="http://schemas.openxmlformats.org/officeDocument/2006/relationships/notesSlide" Target="/ppt/notesSlides/notesSlide5.xml" Id="Ra6930113144f4e4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0564aea6804ca5" /><Relationship Type="http://schemas.openxmlformats.org/officeDocument/2006/relationships/notesSlide" Target="/ppt/notesSlides/notesSlide6.xml" Id="Rdf55a4498ae741e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5a79f0177d4696" /><Relationship Type="http://schemas.openxmlformats.org/officeDocument/2006/relationships/notesSlide" Target="/ppt/notesSlides/notesSlide7.xml" Id="R8cf33b4ab8f541a4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86d3bccfc74835" /><Relationship Type="http://schemas.openxmlformats.org/officeDocument/2006/relationships/notesSlide" Target="/ppt/notesSlides/notesSlide8.xml" Id="Raab90949c85e4ee1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705c1d8bb44931" /><Relationship Type="http://schemas.openxmlformats.org/officeDocument/2006/relationships/notesSlide" Target="/ppt/notesSlides/notesSlide9.xml" Id="R15c8cb538c79405a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e0cc298ede84ec0" /><Relationship Type="http://schemas.openxmlformats.org/officeDocument/2006/relationships/notesSlide" Target="/ppt/notesSlides/notesSlide10.xml" Id="R57ab75b9c9364f0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a81bcc21f44826" /><Relationship Type="http://schemas.openxmlformats.org/officeDocument/2006/relationships/notesSlide" Target="/ppt/notesSlides/notesSlide11.xml" Id="R3d0dc220e5c949af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8ef5520c6fb43c7" /><Relationship Type="http://schemas.openxmlformats.org/officeDocument/2006/relationships/notesSlide" Target="/ppt/notesSlides/notesSlide12.xml" Id="Re22d35ee28f740d0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f774822a4345e1" /><Relationship Type="http://schemas.openxmlformats.org/officeDocument/2006/relationships/notesSlide" Target="/ppt/notesSlides/notesSlide13.xml" Id="Rd367be8e5bb847a8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e0a2869a8e414a" /><Relationship Type="http://schemas.openxmlformats.org/officeDocument/2006/relationships/notesSlide" Target="/ppt/notesSlides/notesSlide14.xml" Id="Rc717d42dd3b046ce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b7d05c72024bd0" /><Relationship Type="http://schemas.openxmlformats.org/officeDocument/2006/relationships/notesSlide" Target="/ppt/notesSlides/notesSlide15.xml" Id="R4b6fb4c012f34a61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678a77e14d4ad2" /><Relationship Type="http://schemas.openxmlformats.org/officeDocument/2006/relationships/notesSlide" Target="/ppt/notesSlides/notesSlide16.xml" Id="R8746a477538e4ced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763f4450614aaf" /><Relationship Type="http://schemas.openxmlformats.org/officeDocument/2006/relationships/notesSlide" Target="/ppt/notesSlides/notesSlide17.xml" Id="R3089d61da929482c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bf3026afa7480c" /><Relationship Type="http://schemas.openxmlformats.org/officeDocument/2006/relationships/notesSlide" Target="/ppt/notesSlides/notesSlide18.xml" Id="Re29fa38429ae4a99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ebf47bdf894b78" /><Relationship Type="http://schemas.openxmlformats.org/officeDocument/2006/relationships/notesSlide" Target="/ppt/notesSlides/notesSlide19.xml" Id="Rb2c8eb2979814de5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0699a873d0b4951" /><Relationship Type="http://schemas.openxmlformats.org/officeDocument/2006/relationships/notesSlide" Target="/ppt/notesSlides/notesSlide20.xml" Id="R03adb3fa66a243de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83daa4b66d4428" /><Relationship Type="http://schemas.openxmlformats.org/officeDocument/2006/relationships/notesSlide" Target="/ppt/notesSlides/notesSlide21.xml" Id="R7185dd201d5c4a69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ec1314d557477f" /><Relationship Type="http://schemas.openxmlformats.org/officeDocument/2006/relationships/notesSlide" Target="/ppt/notesSlides/notesSlide22.xml" Id="R7e28f20102214096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32ad8923284892" /><Relationship Type="http://schemas.openxmlformats.org/officeDocument/2006/relationships/notesSlide" Target="/ppt/notesSlides/notesSlide23.xml" Id="Rfe18d727ecb940e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創世記第48章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Genesis 48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48:1  |  Genesis 48:1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這事以後，有人告訴約瑟說：「你的父親病了。」他就帶着兩個兒子瑪拿西和以法蓮同去。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came to pass after these things, that one told Joseph, Behold, thy father is sick: and he took with him his two sons, Manasseh and Ephraim.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48:2  |  Genesis 48:2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有人告訴雅各說：「請看，你兒子約瑟到你這裏來了。」以色列就勉強在床上坐起來。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one told Jacob, and said, Behold, thy son Joseph cometh unto thee: and Israel strengthened himself, and sat upon the bed.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48:3  |  Genesis 48:3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雅各對約瑟說：「全能的神曾在迦南地的路斯向我顯現，賜福與我，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Jacob said unto Joseph, God Almighty appeared unto me at Luz in the land of Canaan, and blessed me,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48:4  |  Genesis 48:4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對我說：『我必使你生養眾多，成為多民，又要把這地賜給你的後裔，永遠為業。』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said unto me, Behold, I will make thee fruitful, and multiply thee, and I will make of thee a multitude of people; and will give this land to thy seed after thee for an everlasting possession.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48:5  |  Genesis 48:5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我未到埃及見你之先，你在埃及地所生的以法蓮和瑪拿西這兩個兒子是我的，正如呂便和西緬是我的一樣。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now thy two sons, Ephraim and Manasseh, which were born unto thee in the land of Egypt before I came unto thee into Egypt, are mine; as Reuben and Simeon, they shall be mine.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48:6  |  Genesis 48:6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你在他們以後所生的就是你的，他們可以歸於他們弟兄的名下得產業。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thy issue, which thou begettest after them, shall be thine, and shall be called after the name of their brethren in their inheritance.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48:7  |  Genesis 48:7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至於我，我從巴旦來的時候，拉結死在我眼前，在迦南地的路上，離以法他還有一段路程，我就把她葬在以法他的路上（以法他就是伯利恆）。」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as for me, when I came from Padan, Rachel died by me in the land of Canaan in the way, when yet there was but a little way to come unto Ephrath: and I buried her there in the way of Ephrath; the same is Beth-lehem.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48:8  |  Genesis 48:8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以色列看見約瑟的兩個兒子，就說：「這是誰？」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Israel beheld Joseph’s sons, and said, Who are these?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48:9  |  Genesis 48:9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約瑟對他父親說：「這是神在這裏賜給我的兒子。」以色列說：「請你領他們到我跟前，我要給他們祝福。」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Joseph said unto his father, They are my sons, whom God hath given me in this place. And he said, Bring them, I pray thee, unto me, and I will bless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48:10  |  Genesis 48:10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以色列年紀老邁，眼睛昏花，不能看見。約瑟領他們到他跟前，他就和他們親嘴，抱着他們。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 eyes of Israel were dim for age, so that he could not see. And he brought them near unto him; and he kissed them, and embraced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48:11  |  Genesis 48:11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以色列對約瑟說：「我想不到得見你的面，不料，神又使我得見你的兒子。」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Israel said unto Joseph, I had not thought to see thy face: and, lo, God hath shewed me also thy seed.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48:12  |  Genesis 48:12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約瑟把兩個兒子從以色列兩膝中領出來，自己就臉伏於地下拜。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Joseph brought them out from between his knees, and he bowed himself with his face to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48:13  |  Genesis 48:13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隨後，約瑟又拉着他們兩個，以法蓮在他的右手裏，對着以色列的左手，瑪拿西在他的左手裏，對着以色列的右手，領他們到以色列的跟前。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Joseph took them both, Ephraim in his right hand toward Israel’s left hand, and Manasseh in his left hand toward Israel’s right hand, and brought them near unto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48:14  |  Genesis 48:14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以色列伸出右手來，按在以法蓮的頭上（以法蓮乃是次子），又剪搭過左手來，按在瑪拿西的頭上（瑪拿西原是長子）。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Israel stretched out his right hand, and laid it upon Ephraim’s head, who was the younger, and his left hand upon Manasseh’s head, guiding his hands wittingly; for Manasseh was the firstborn.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48:15  |  Genesis 48:15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他就給約瑟祝福說：「願我祖亞伯拉罕和我父以撒所事奉的神，就是一生牧養我直到今日的神，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blessed Joseph, and said, God, before whom my fathers Abraham and Isaac did walk, the God which fed me all my life long unto this day,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48:16  |  Genesis 48:16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救贖我脫離一切患難的那使者，賜福與這兩個童子。願他們歸在我的名下和我祖亞伯拉罕、我父以撒的名下。又願他們在世界中生養眾多。」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Angel which redeemed me from all evil, bless the lads; and let my name be named on them, and the name of my fathers Abraham and Isaac; and let them grow into a multitude in the midst of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48:17  |  Genesis 48:17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約瑟見他父親把右手按在以法蓮的頭上，就不喜悅，便提起他父親的手，要從以法蓮頭上挪到瑪拿西的頭上。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Joseph saw that his father laid his right hand upon the head of Ephraim, it displeased him: and he held up his father’s hand, to remove it from Ephraim’s head unto Manasseh’s head.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48:18  |  Genesis 48:18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約瑟對他父親說：「我父，不是這樣。這本是長子，求你把右手按在他的頭上。」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Joseph said unto his father, Not so, my father: for this is the firstborn; put thy right hand upon his head.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48:19  |  Genesis 48:19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他父親不從，說：「我知道，我兒，我知道。他也必成為一族，也必昌大。只是他的兄弟將來比他還大；他兄弟的後裔要成為多族。」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his father refused, and said, I know it, my son, I know it: he also shall become a people, and he also shall be great: but truly his younger brother shall be greater than he, and his seed shall become a multitude of nations.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48:20  |  Genesis 48:20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當日就給他們祝福說：「以色列人要指着你們祝福說：『願神使你如以法蓮、瑪拿西一樣。』」於是立以法蓮在瑪拿西以上。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blessed them that day, saying, In thee shall Israel bless, saying, God make thee as Ephraim and as Manasseh: and he set Ephraim before Manasseh.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48:21  |  Genesis 48:21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以色列又對約瑟說：「我要死了，但神必與你們同在，領你們回到你們列祖之地。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Israel said unto Joseph, Behold, I die: but God shall be with you, and bring you again unto the land of your fathers.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48:22  |  Genesis 48:22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並且我從前用弓用刀從亞摩利人手下奪的那塊地，我都賜給你，使你比眾弟兄多得一分。」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Moreover I have given to thee one portion above thy brethren, which I took out of the hand of the Amorite with my sword and with my bow.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2026-08-26T09:59:08.8140000Z</dcterms:created>
  <dcterms:modified xsi:type="dcterms:W3CDTF">2026-08-26T09:59:08.8140000Z</dcterms:modified>
</coreProperties>
</file>