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4e03a84fc684ffc" /><Relationship Type="http://schemas.openxmlformats.org/officeDocument/2006/relationships/extended-properties" Target="/docProps/app.xml" Id="Rd4cd83b9cdf84b3b" /><Relationship Type="http://schemas.openxmlformats.org/officeDocument/2006/relationships/officeDocument" Target="/ppt/presentation.xml" Id="R1f78d5f4dfe14d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8c0e39e3f654d3f"/>
  </p:sldMasterIdLst>
  <p:notesMasterIdLst>
    <p:notesMasterId xmlns:r="http://schemas.openxmlformats.org/officeDocument/2006/relationships" r:id="R28635f8d2c884fd6"/>
  </p:notesMasterIdLst>
  <p:sldIdLst>
    <p:sldId xmlns:r="http://schemas.openxmlformats.org/officeDocument/2006/relationships" id="256" r:id="R8b6b85371fc049a6"/>
    <p:sldId xmlns:r="http://schemas.openxmlformats.org/officeDocument/2006/relationships" id="257" r:id="R6a72b4db6af24cc6"/>
    <p:sldId xmlns:r="http://schemas.openxmlformats.org/officeDocument/2006/relationships" id="258" r:id="R475a964aedc64232"/>
    <p:sldId xmlns:r="http://schemas.openxmlformats.org/officeDocument/2006/relationships" id="259" r:id="R70aedb3d3bc24fd9"/>
    <p:sldId xmlns:r="http://schemas.openxmlformats.org/officeDocument/2006/relationships" id="260" r:id="Rd89a5f0cfe8b46f6"/>
    <p:sldId xmlns:r="http://schemas.openxmlformats.org/officeDocument/2006/relationships" id="261" r:id="R2b56db970d394721"/>
    <p:sldId xmlns:r="http://schemas.openxmlformats.org/officeDocument/2006/relationships" id="262" r:id="R1eac8e2a9b994faa"/>
    <p:sldId xmlns:r="http://schemas.openxmlformats.org/officeDocument/2006/relationships" id="263" r:id="R060ac07ff2fc4873"/>
    <p:sldId xmlns:r="http://schemas.openxmlformats.org/officeDocument/2006/relationships" id="264" r:id="Re341af7e37df4c0d"/>
    <p:sldId xmlns:r="http://schemas.openxmlformats.org/officeDocument/2006/relationships" id="265" r:id="R359b1a8628014d7e"/>
    <p:sldId xmlns:r="http://schemas.openxmlformats.org/officeDocument/2006/relationships" id="266" r:id="Re4c04fe2221c4068"/>
    <p:sldId xmlns:r="http://schemas.openxmlformats.org/officeDocument/2006/relationships" id="267" r:id="Rc15e806f2da44df0"/>
    <p:sldId xmlns:r="http://schemas.openxmlformats.org/officeDocument/2006/relationships" id="268" r:id="R2818a0028c7642f7"/>
    <p:sldId xmlns:r="http://schemas.openxmlformats.org/officeDocument/2006/relationships" id="269" r:id="R8e88f874f2b543c9"/>
    <p:sldId xmlns:r="http://schemas.openxmlformats.org/officeDocument/2006/relationships" id="270" r:id="Rcc52efacb9ff47ad"/>
    <p:sldId xmlns:r="http://schemas.openxmlformats.org/officeDocument/2006/relationships" id="271" r:id="R6af3a88413f3457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688d4de6d1044b1" /><Relationship Type="http://schemas.openxmlformats.org/officeDocument/2006/relationships/slideMaster" Target="/ppt/slideMasters/slideMaster1.xml" Id="Rc8c0e39e3f654d3f" /><Relationship Type="http://schemas.openxmlformats.org/officeDocument/2006/relationships/notesMaster" Target="/ppt/notesMasters/notesMaster1.xml" Id="R28635f8d2c884fd6" /><Relationship Type="http://schemas.openxmlformats.org/officeDocument/2006/relationships/presProps" Target="/ppt/presProps.xml" Id="R89853a7253f648ac" /><Relationship Type="http://schemas.openxmlformats.org/officeDocument/2006/relationships/tableStyles" Target="/ppt/tableStyles.xml" Id="R010128d0e0c946c2" /><Relationship Type="http://schemas.openxmlformats.org/officeDocument/2006/relationships/slide" Target="/ppt/slides/slide1.xml" Id="R8b6b85371fc049a6" /><Relationship Type="http://schemas.openxmlformats.org/officeDocument/2006/relationships/slide" Target="/ppt/slides/slide2.xml" Id="R6a72b4db6af24cc6" /><Relationship Type="http://schemas.openxmlformats.org/officeDocument/2006/relationships/slide" Target="/ppt/slides/slide3.xml" Id="R475a964aedc64232" /><Relationship Type="http://schemas.openxmlformats.org/officeDocument/2006/relationships/slide" Target="/ppt/slides/slide4.xml" Id="R70aedb3d3bc24fd9" /><Relationship Type="http://schemas.openxmlformats.org/officeDocument/2006/relationships/slide" Target="/ppt/slides/slide5.xml" Id="Rd89a5f0cfe8b46f6" /><Relationship Type="http://schemas.openxmlformats.org/officeDocument/2006/relationships/slide" Target="/ppt/slides/slide6.xml" Id="R2b56db970d394721" /><Relationship Type="http://schemas.openxmlformats.org/officeDocument/2006/relationships/slide" Target="/ppt/slides/slide7.xml" Id="R1eac8e2a9b994faa" /><Relationship Type="http://schemas.openxmlformats.org/officeDocument/2006/relationships/slide" Target="/ppt/slides/slide8.xml" Id="R060ac07ff2fc4873" /><Relationship Type="http://schemas.openxmlformats.org/officeDocument/2006/relationships/slide" Target="/ppt/slides/slide9.xml" Id="Re341af7e37df4c0d" /><Relationship Type="http://schemas.openxmlformats.org/officeDocument/2006/relationships/slide" Target="/ppt/slides/slide10.xml" Id="R359b1a8628014d7e" /><Relationship Type="http://schemas.openxmlformats.org/officeDocument/2006/relationships/slide" Target="/ppt/slides/slide11.xml" Id="Re4c04fe2221c4068" /><Relationship Type="http://schemas.openxmlformats.org/officeDocument/2006/relationships/slide" Target="/ppt/slides/slide12.xml" Id="Rc15e806f2da44df0" /><Relationship Type="http://schemas.openxmlformats.org/officeDocument/2006/relationships/slide" Target="/ppt/slides/slide13.xml" Id="R2818a0028c7642f7" /><Relationship Type="http://schemas.openxmlformats.org/officeDocument/2006/relationships/slide" Target="/ppt/slides/slide14.xml" Id="R8e88f874f2b543c9" /><Relationship Type="http://schemas.openxmlformats.org/officeDocument/2006/relationships/slide" Target="/ppt/slides/slide15.xml" Id="Rcc52efacb9ff47ad" /><Relationship Type="http://schemas.openxmlformats.org/officeDocument/2006/relationships/slide" Target="/ppt/slides/slide16.xml" Id="R6af3a88413f3457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ab83b31a43e45a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4af9d65905849d0" /><Relationship Type="http://schemas.openxmlformats.org/officeDocument/2006/relationships/notesMaster" Target="/ppt/notesMasters/notesMaster1.xml" Id="Rf738f6a2fc3c4b1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eddaaacf31d4c5b" /><Relationship Type="http://schemas.openxmlformats.org/officeDocument/2006/relationships/notesMaster" Target="/ppt/notesMasters/notesMaster1.xml" Id="Rde913502ade6441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b582c4b7beb4c56" /><Relationship Type="http://schemas.openxmlformats.org/officeDocument/2006/relationships/notesMaster" Target="/ppt/notesMasters/notesMaster1.xml" Id="Rf5cb4bb5a7a7498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f7d3c9a19504112" /><Relationship Type="http://schemas.openxmlformats.org/officeDocument/2006/relationships/notesMaster" Target="/ppt/notesMasters/notesMaster1.xml" Id="R7dffb77247b44b6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d445acd60bc45f2" /><Relationship Type="http://schemas.openxmlformats.org/officeDocument/2006/relationships/notesMaster" Target="/ppt/notesMasters/notesMaster1.xml" Id="R6c30a1fd2332476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313ee4bd0f842c3" /><Relationship Type="http://schemas.openxmlformats.org/officeDocument/2006/relationships/notesMaster" Target="/ppt/notesMasters/notesMaster1.xml" Id="Rc77e03b71d584cb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4f360dbe8f846e2" /><Relationship Type="http://schemas.openxmlformats.org/officeDocument/2006/relationships/notesMaster" Target="/ppt/notesMasters/notesMaster1.xml" Id="Re92d74b86dae473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06fd6e331824a48" /><Relationship Type="http://schemas.openxmlformats.org/officeDocument/2006/relationships/notesMaster" Target="/ppt/notesMasters/notesMaster1.xml" Id="R166bf904a006471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427d00d314b4e0d" /><Relationship Type="http://schemas.openxmlformats.org/officeDocument/2006/relationships/notesMaster" Target="/ppt/notesMasters/notesMaster1.xml" Id="R248209893bde464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00cd290f170484a" /><Relationship Type="http://schemas.openxmlformats.org/officeDocument/2006/relationships/notesMaster" Target="/ppt/notesMasters/notesMaster1.xml" Id="R8067339b6418482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aadb33ee59e4527" /><Relationship Type="http://schemas.openxmlformats.org/officeDocument/2006/relationships/notesMaster" Target="/ppt/notesMasters/notesMaster1.xml" Id="R9dd9a23cf53a49b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9c7353be83e4fb7" /><Relationship Type="http://schemas.openxmlformats.org/officeDocument/2006/relationships/notesMaster" Target="/ppt/notesMasters/notesMaster1.xml" Id="Rfb0474fd75aa44c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7a0718a536c4424" /><Relationship Type="http://schemas.openxmlformats.org/officeDocument/2006/relationships/notesMaster" Target="/ppt/notesMasters/notesMaster1.xml" Id="R5be289db3276401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c686c273dd1407a" /><Relationship Type="http://schemas.openxmlformats.org/officeDocument/2006/relationships/notesMaster" Target="/ppt/notesMasters/notesMaster1.xml" Id="Rf74d49037cb74cb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83c208833b449ca" /><Relationship Type="http://schemas.openxmlformats.org/officeDocument/2006/relationships/notesMaster" Target="/ppt/notesMasters/notesMaster1.xml" Id="Rd3234b03072d4c2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c992d88db02463b" /><Relationship Type="http://schemas.openxmlformats.org/officeDocument/2006/relationships/notesMaster" Target="/ppt/notesMasters/notesMaster1.xml" Id="Rc692f4a2060c40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95c3c2f1de49f9" /><Relationship Type="http://schemas.openxmlformats.org/officeDocument/2006/relationships/image" Target="/ppt/media/image.png" Id="Re8007bcb22274dcb" /><Relationship Type="http://schemas.openxmlformats.org/officeDocument/2006/relationships/image" Target="/ppt/media/image2.png" Id="Rb27d94ba865844d4" /><Relationship Type="http://schemas.openxmlformats.org/officeDocument/2006/relationships/image" Target="/ppt/media/image.jpeg" Id="Rf4a915885771448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bc209f338be43b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8007bcb22274dc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27d94ba865844d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a915885771448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cb37ddcbcc64529" /><Relationship Type="http://schemas.openxmlformats.org/officeDocument/2006/relationships/slideLayout" Target="/ppt/slideLayouts/slideLayout1.xml" Id="Rd0880353bbc840d5" /><Relationship Type="http://schemas.openxmlformats.org/officeDocument/2006/relationships/slideLayout" Target="/ppt/slideLayouts/slideLayout2.xml" Id="Rb08f3bb3590d4e9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0880353bbc840d5"/>
    <p:sldLayoutId xmlns:r="http://schemas.openxmlformats.org/officeDocument/2006/relationships" id="2147483650" r:id="Rb08f3bb3590d4e9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802c1c60c84bef" /><Relationship Type="http://schemas.openxmlformats.org/officeDocument/2006/relationships/notesSlide" Target="/ppt/notesSlides/notesSlide1.xml" Id="R9abf04caa5594e8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b979179983449d" /><Relationship Type="http://schemas.openxmlformats.org/officeDocument/2006/relationships/notesSlide" Target="/ppt/notesSlides/notesSlide2.xml" Id="R9d184c474262409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59ebf03ae04654" /><Relationship Type="http://schemas.openxmlformats.org/officeDocument/2006/relationships/notesSlide" Target="/ppt/notesSlides/notesSlide3.xml" Id="R210ad55f7c2a427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2516b6f1fb4a92" /><Relationship Type="http://schemas.openxmlformats.org/officeDocument/2006/relationships/notesSlide" Target="/ppt/notesSlides/notesSlide4.xml" Id="Rad621b10fd744a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14f1cf82c94f60" /><Relationship Type="http://schemas.openxmlformats.org/officeDocument/2006/relationships/notesSlide" Target="/ppt/notesSlides/notesSlide5.xml" Id="Re26d6487b2e149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406493849d464e" /><Relationship Type="http://schemas.openxmlformats.org/officeDocument/2006/relationships/notesSlide" Target="/ppt/notesSlides/notesSlide6.xml" Id="Rfef9e2665ba243b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2def280d8c4102" /><Relationship Type="http://schemas.openxmlformats.org/officeDocument/2006/relationships/notesSlide" Target="/ppt/notesSlides/notesSlide7.xml" Id="Rae4088d96a6946a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a872852bb4b20" /><Relationship Type="http://schemas.openxmlformats.org/officeDocument/2006/relationships/notesSlide" Target="/ppt/notesSlides/notesSlide8.xml" Id="Ra9747b8f29424a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a155d63d3a4e0a" /><Relationship Type="http://schemas.openxmlformats.org/officeDocument/2006/relationships/notesSlide" Target="/ppt/notesSlides/notesSlide9.xml" Id="Rdda1d3f5a24e462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2508ffa3c648a3" /><Relationship Type="http://schemas.openxmlformats.org/officeDocument/2006/relationships/notesSlide" Target="/ppt/notesSlides/notesSlide10.xml" Id="R2e70a04482fc4e9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631eb68197469d" /><Relationship Type="http://schemas.openxmlformats.org/officeDocument/2006/relationships/notesSlide" Target="/ppt/notesSlides/notesSlide11.xml" Id="Rfa89e068e0a14f5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fd800ad8884313" /><Relationship Type="http://schemas.openxmlformats.org/officeDocument/2006/relationships/notesSlide" Target="/ppt/notesSlides/notesSlide12.xml" Id="Re9bc7bcabc464f9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ccbe3515d44d20" /><Relationship Type="http://schemas.openxmlformats.org/officeDocument/2006/relationships/notesSlide" Target="/ppt/notesSlides/notesSlide13.xml" Id="Rd1276210c9504ba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85988df95c4c6d" /><Relationship Type="http://schemas.openxmlformats.org/officeDocument/2006/relationships/notesSlide" Target="/ppt/notesSlides/notesSlide14.xml" Id="Re5523598bf5d448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00493e814047d8" /><Relationship Type="http://schemas.openxmlformats.org/officeDocument/2006/relationships/notesSlide" Target="/ppt/notesSlides/notesSlide15.xml" Id="R74f0e641772f4f5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d7aa45e1494a18" /><Relationship Type="http://schemas.openxmlformats.org/officeDocument/2006/relationships/notesSlide" Target="/ppt/notesSlides/notesSlide16.xml" Id="Re9f2430278d34c4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  |  Hosea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以色列是茂盛的葡萄樹，結果繁多。 果子越多，就越增添祭壇； 地土越肥美，就越造美麗的柱像。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Israel is an empty vine, he bringeth forth fruit unto himself: according to the multitude of his fruit he hath increased the altars; according to the goodness of his land they have made goodly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10:2  |  Hosea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他們心懷二意， 現今要定為有罪。 耶和華必拆毀他們的祭壇， 毀壞他們的柱像。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heart is divided; now shall they be found faulty: he shall break down their altars, he shall spoil their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10:3  |  Hosea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他們必說：我們沒有王， 因為我們不敬畏耶和華。 王能為我們做甚麼呢？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they shall say, We have no king, because we feared not the LORD; what then should a king do to 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10:4  |  Hosea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他們為立約說[謊]言，起假誓； 因此，災罰如苦菜滋生在田間的犂溝中。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spoken words, swearing falsely in making a covenant: thus judgment springeth up as hemlock in the furrows of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10:5  |  Hosea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撒馬利亞的居民必因伯‧亞文的牛犢驚恐； 崇拜牛犢的民和喜愛牛犢的祭司 都必因榮耀離開它，為它悲哀。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inhabitants of Samaria shall fear because of the calves of Beth-aven: for the people thereof shall mourn over it, and the priests thereof that rejoiced on it, for the glory thereof, because it is departed from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10:6  |  Hosea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人必將牛犢帶到亞述當作禮物， 獻給耶雷布王。 以法蓮必蒙羞； 以色列必因自己的計謀慚愧。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also carried unto Assyria for a present to king Jareb: Ephraim shall receive shame, and Israel shall be ashamed of his own counsel.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10:7  |  Hosea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至於撒馬利亞，她的王必滅沒， 如水面的沫子一樣。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Samaria, her king is cut off as the foam upon the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10:8  |  Hosea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伯‧亞文的邱壇－ 就是以色列取罪[的地方]必被毀滅； 荊棘和蒺藜必長在他們的祭壇上。 他們必對大山說：遮蓋我們！ 對小山說：倒在我們身上！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high places also of Aven, the sin of Israel, shall be destroyed: the thorn and the thistle shall come up on their altars; and they shall say to the mountains, Cover us; and to the hills, Fall on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10:9  |  Hosea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 你從基比亞的日子以來時常犯罪。 你們的先人曾站在那裏， 現今住基比亞的人 以為攻擊罪孽之輩的戰事臨不到自己。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Israel, thou hast sinned from the days of Gibeah: there they stood: the battle in Gibeah against the children of iniquity did not overtake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10:10  |  Hosea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我必隨意懲罰他們。 他們為兩樣的罪所纏； 列邦的民必聚集攻擊他們。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in my desire that I should chastise them; and the people shall be gathered against them, when they shall bind themselves in their two furrows.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10:11  |  Hosea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以法蓮是馴良的母牛犢，喜愛踹[穀]， 我卻將軛加在牠肥美的頸項上， 我要使以法蓮拉套。 猶大必耕田； 雅各必耙地。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Ephraim is as an heifer that is taught, and loveth to tread out the corn; but I passed over upon her fair neck: I will make Ephraim to ride; Judah shall plow, and Jacob shall break his clods.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10:12  |  Hosea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你們要為自己栽種公義， 就能收割慈愛。 現今正是尋求耶和華的時候； 你們要開墾荒地，等他臨到， 使公義如雨降在你們身上。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Sow to yourselves in righteousness, reap in mercy; break up your fallow ground: for it is time to seek the LORD, till he come and rain righteousness upon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10:13  |  Hosea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你們耕種的是奸惡， 收割的是罪孽， 吃的是謊話的果子。 因你倚靠自己的行為， 仰賴勇士眾多，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have plowed wickedness, ye have reaped iniquity; ye have eaten the fruit of lies: because thou didst trust in thy way, in the multitude of thy mighty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10:14  |  Hosea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所以在這民中必有鬨嚷之聲， 你一切的保障必被拆毀， 就如沙勒幔在爭戰的日子拆毀伯‧亞比勒， 將其中的母子一同摔死。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a tumult arise among thy people, and all thy fortresses shall be spoiled, as Shalman spoiled Beth-arbel in the day of battle: the mother was dashed in pieces upon her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10:15  |  Hosea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因他們的大惡， 伯特利必使你們遭遇如此。 到了黎明，以色列的王必全然滅絕。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Beth-el do unto you because of your great wickedness: in a morning shall the king of Israel utterly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2026-08-26T14:00:47.6270000Z</dcterms:created>
  <dcterms:modified xsi:type="dcterms:W3CDTF">2026-08-26T14:00:47.6270000Z</dcterms:modified>
</coreProperties>
</file>