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08ed1fb3dda49ad" /><Relationship Type="http://schemas.openxmlformats.org/officeDocument/2006/relationships/extended-properties" Target="/docProps/app.xml" Id="R04353989fadf4bfc" /><Relationship Type="http://schemas.openxmlformats.org/officeDocument/2006/relationships/officeDocument" Target="/ppt/presentation.xml" Id="Rc4d50d26ed834b5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5a9bd6987b645e2"/>
  </p:sldMasterIdLst>
  <p:notesMasterIdLst>
    <p:notesMasterId xmlns:r="http://schemas.openxmlformats.org/officeDocument/2006/relationships" r:id="Rf7a2ab060857434b"/>
  </p:notesMasterIdLst>
  <p:sldIdLst>
    <p:sldId xmlns:r="http://schemas.openxmlformats.org/officeDocument/2006/relationships" id="256" r:id="Ra63c5588fcc84e28"/>
    <p:sldId xmlns:r="http://schemas.openxmlformats.org/officeDocument/2006/relationships" id="257" r:id="R924b09df953e4efd"/>
    <p:sldId xmlns:r="http://schemas.openxmlformats.org/officeDocument/2006/relationships" id="258" r:id="R9f3dd6226fe04cad"/>
    <p:sldId xmlns:r="http://schemas.openxmlformats.org/officeDocument/2006/relationships" id="259" r:id="R4fadab5528ef4084"/>
    <p:sldId xmlns:r="http://schemas.openxmlformats.org/officeDocument/2006/relationships" id="260" r:id="R20f6be2577df4109"/>
    <p:sldId xmlns:r="http://schemas.openxmlformats.org/officeDocument/2006/relationships" id="261" r:id="R8e463d6124a043cf"/>
    <p:sldId xmlns:r="http://schemas.openxmlformats.org/officeDocument/2006/relationships" id="262" r:id="R24485d5d0d33421f"/>
    <p:sldId xmlns:r="http://schemas.openxmlformats.org/officeDocument/2006/relationships" id="263" r:id="R0e06175ba9814a6d"/>
    <p:sldId xmlns:r="http://schemas.openxmlformats.org/officeDocument/2006/relationships" id="264" r:id="R1861f7db91794645"/>
    <p:sldId xmlns:r="http://schemas.openxmlformats.org/officeDocument/2006/relationships" id="265" r:id="R1a667522ce114d4b"/>
    <p:sldId xmlns:r="http://schemas.openxmlformats.org/officeDocument/2006/relationships" id="266" r:id="Rdd379144d3854515"/>
    <p:sldId xmlns:r="http://schemas.openxmlformats.org/officeDocument/2006/relationships" id="267" r:id="R33a729b54ca341b7"/>
    <p:sldId xmlns:r="http://schemas.openxmlformats.org/officeDocument/2006/relationships" id="268" r:id="R9a83a45b7f724d5e"/>
    <p:sldId xmlns:r="http://schemas.openxmlformats.org/officeDocument/2006/relationships" id="269" r:id="R100e98a0125b48e3"/>
    <p:sldId xmlns:r="http://schemas.openxmlformats.org/officeDocument/2006/relationships" id="270" r:id="Rff152122c277457b"/>
    <p:sldId xmlns:r="http://schemas.openxmlformats.org/officeDocument/2006/relationships" id="271" r:id="Rd74ff0b9e9be4e34"/>
    <p:sldId xmlns:r="http://schemas.openxmlformats.org/officeDocument/2006/relationships" id="272" r:id="Rdf8122a4b5714837"/>
    <p:sldId xmlns:r="http://schemas.openxmlformats.org/officeDocument/2006/relationships" id="273" r:id="Rea7f11a825484865"/>
    <p:sldId xmlns:r="http://schemas.openxmlformats.org/officeDocument/2006/relationships" id="274" r:id="R18911fb0b64e4d3e"/>
    <p:sldId xmlns:r="http://schemas.openxmlformats.org/officeDocument/2006/relationships" id="275" r:id="Rac7c80efa8644ad5"/>
    <p:sldId xmlns:r="http://schemas.openxmlformats.org/officeDocument/2006/relationships" id="276" r:id="R7c0f79b205304c36"/>
    <p:sldId xmlns:r="http://schemas.openxmlformats.org/officeDocument/2006/relationships" id="277" r:id="R3de26383859d43d6"/>
    <p:sldId xmlns:r="http://schemas.openxmlformats.org/officeDocument/2006/relationships" id="278" r:id="R53f821cfc68a447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95a9f99889c47be" /><Relationship Type="http://schemas.openxmlformats.org/officeDocument/2006/relationships/slideMaster" Target="/ppt/slideMasters/slideMaster1.xml" Id="Rc5a9bd6987b645e2" /><Relationship Type="http://schemas.openxmlformats.org/officeDocument/2006/relationships/notesMaster" Target="/ppt/notesMasters/notesMaster1.xml" Id="Rf7a2ab060857434b" /><Relationship Type="http://schemas.openxmlformats.org/officeDocument/2006/relationships/presProps" Target="/ppt/presProps.xml" Id="Rec0ef1b8ea96464c" /><Relationship Type="http://schemas.openxmlformats.org/officeDocument/2006/relationships/tableStyles" Target="/ppt/tableStyles.xml" Id="R95f829125e554677" /><Relationship Type="http://schemas.openxmlformats.org/officeDocument/2006/relationships/slide" Target="/ppt/slides/slide1.xml" Id="Ra63c5588fcc84e28" /><Relationship Type="http://schemas.openxmlformats.org/officeDocument/2006/relationships/slide" Target="/ppt/slides/slide2.xml" Id="R924b09df953e4efd" /><Relationship Type="http://schemas.openxmlformats.org/officeDocument/2006/relationships/slide" Target="/ppt/slides/slide3.xml" Id="R9f3dd6226fe04cad" /><Relationship Type="http://schemas.openxmlformats.org/officeDocument/2006/relationships/slide" Target="/ppt/slides/slide4.xml" Id="R4fadab5528ef4084" /><Relationship Type="http://schemas.openxmlformats.org/officeDocument/2006/relationships/slide" Target="/ppt/slides/slide5.xml" Id="R20f6be2577df4109" /><Relationship Type="http://schemas.openxmlformats.org/officeDocument/2006/relationships/slide" Target="/ppt/slides/slide6.xml" Id="R8e463d6124a043cf" /><Relationship Type="http://schemas.openxmlformats.org/officeDocument/2006/relationships/slide" Target="/ppt/slides/slide7.xml" Id="R24485d5d0d33421f" /><Relationship Type="http://schemas.openxmlformats.org/officeDocument/2006/relationships/slide" Target="/ppt/slides/slide8.xml" Id="R0e06175ba9814a6d" /><Relationship Type="http://schemas.openxmlformats.org/officeDocument/2006/relationships/slide" Target="/ppt/slides/slide9.xml" Id="R1861f7db91794645" /><Relationship Type="http://schemas.openxmlformats.org/officeDocument/2006/relationships/slide" Target="/ppt/slides/slide10.xml" Id="R1a667522ce114d4b" /><Relationship Type="http://schemas.openxmlformats.org/officeDocument/2006/relationships/slide" Target="/ppt/slides/slide11.xml" Id="Rdd379144d3854515" /><Relationship Type="http://schemas.openxmlformats.org/officeDocument/2006/relationships/slide" Target="/ppt/slides/slide12.xml" Id="R33a729b54ca341b7" /><Relationship Type="http://schemas.openxmlformats.org/officeDocument/2006/relationships/slide" Target="/ppt/slides/slide13.xml" Id="R9a83a45b7f724d5e" /><Relationship Type="http://schemas.openxmlformats.org/officeDocument/2006/relationships/slide" Target="/ppt/slides/slide14.xml" Id="R100e98a0125b48e3" /><Relationship Type="http://schemas.openxmlformats.org/officeDocument/2006/relationships/slide" Target="/ppt/slides/slide15.xml" Id="Rff152122c277457b" /><Relationship Type="http://schemas.openxmlformats.org/officeDocument/2006/relationships/slide" Target="/ppt/slides/slide16.xml" Id="Rd74ff0b9e9be4e34" /><Relationship Type="http://schemas.openxmlformats.org/officeDocument/2006/relationships/slide" Target="/ppt/slides/slide17.xml" Id="Rdf8122a4b5714837" /><Relationship Type="http://schemas.openxmlformats.org/officeDocument/2006/relationships/slide" Target="/ppt/slides/slide18.xml" Id="Rea7f11a825484865" /><Relationship Type="http://schemas.openxmlformats.org/officeDocument/2006/relationships/slide" Target="/ppt/slides/slide19.xml" Id="R18911fb0b64e4d3e" /><Relationship Type="http://schemas.openxmlformats.org/officeDocument/2006/relationships/slide" Target="/ppt/slides/slide20.xml" Id="Rac7c80efa8644ad5" /><Relationship Type="http://schemas.openxmlformats.org/officeDocument/2006/relationships/slide" Target="/ppt/slides/slide21.xml" Id="R7c0f79b205304c36" /><Relationship Type="http://schemas.openxmlformats.org/officeDocument/2006/relationships/slide" Target="/ppt/slides/slide22.xml" Id="R3de26383859d43d6" /><Relationship Type="http://schemas.openxmlformats.org/officeDocument/2006/relationships/slide" Target="/ppt/slides/slide23.xml" Id="R53f821cfc68a447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ba1f2f649ae41d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570dec6081e40b5" /><Relationship Type="http://schemas.openxmlformats.org/officeDocument/2006/relationships/notesMaster" Target="/ppt/notesMasters/notesMaster1.xml" Id="Ra799d76085a64cb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7e3ddb574c84672" /><Relationship Type="http://schemas.openxmlformats.org/officeDocument/2006/relationships/notesMaster" Target="/ppt/notesMasters/notesMaster1.xml" Id="R1c9051443f1c4fc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87020142dd0457a" /><Relationship Type="http://schemas.openxmlformats.org/officeDocument/2006/relationships/notesMaster" Target="/ppt/notesMasters/notesMaster1.xml" Id="R6d6f600e1ad54e3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4f0d7dd088a4b21" /><Relationship Type="http://schemas.openxmlformats.org/officeDocument/2006/relationships/notesMaster" Target="/ppt/notesMasters/notesMaster1.xml" Id="Ra9de5e68c3054a0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2dfcfdc250348e3" /><Relationship Type="http://schemas.openxmlformats.org/officeDocument/2006/relationships/notesMaster" Target="/ppt/notesMasters/notesMaster1.xml" Id="R343722b3befd47c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5741f8e35bc4645" /><Relationship Type="http://schemas.openxmlformats.org/officeDocument/2006/relationships/notesMaster" Target="/ppt/notesMasters/notesMaster1.xml" Id="Rd1d3c6c949a4400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9f8b1d71e59411a" /><Relationship Type="http://schemas.openxmlformats.org/officeDocument/2006/relationships/notesMaster" Target="/ppt/notesMasters/notesMaster1.xml" Id="Rcc26a38843494ae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be4746b36114d9d" /><Relationship Type="http://schemas.openxmlformats.org/officeDocument/2006/relationships/notesMaster" Target="/ppt/notesMasters/notesMaster1.xml" Id="R59b0475e06114b0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ed12dab14e945c6" /><Relationship Type="http://schemas.openxmlformats.org/officeDocument/2006/relationships/notesMaster" Target="/ppt/notesMasters/notesMaster1.xml" Id="R69428bbf3c50465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8cb0f6592754553" /><Relationship Type="http://schemas.openxmlformats.org/officeDocument/2006/relationships/notesMaster" Target="/ppt/notesMasters/notesMaster1.xml" Id="Rf7fa6f37d29f406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1dac986b3fb42f3" /><Relationship Type="http://schemas.openxmlformats.org/officeDocument/2006/relationships/notesMaster" Target="/ppt/notesMasters/notesMaster1.xml" Id="R7338bb3354524be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e6ad39e252346ce" /><Relationship Type="http://schemas.openxmlformats.org/officeDocument/2006/relationships/notesMaster" Target="/ppt/notesMasters/notesMaster1.xml" Id="R619133b888a7495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36cc9d1bf2044c3" /><Relationship Type="http://schemas.openxmlformats.org/officeDocument/2006/relationships/notesMaster" Target="/ppt/notesMasters/notesMaster1.xml" Id="R251037bf87344d1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a65a369fa8a401f" /><Relationship Type="http://schemas.openxmlformats.org/officeDocument/2006/relationships/notesMaster" Target="/ppt/notesMasters/notesMaster1.xml" Id="R3e0b95859100480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19e6a083ced4beb" /><Relationship Type="http://schemas.openxmlformats.org/officeDocument/2006/relationships/notesMaster" Target="/ppt/notesMasters/notesMaster1.xml" Id="R598f632f33b5434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5b73efe7a4c455a" /><Relationship Type="http://schemas.openxmlformats.org/officeDocument/2006/relationships/notesMaster" Target="/ppt/notesMasters/notesMaster1.xml" Id="Rb2809771eb5444f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4fd3a3362004b18" /><Relationship Type="http://schemas.openxmlformats.org/officeDocument/2006/relationships/notesMaster" Target="/ppt/notesMasters/notesMaster1.xml" Id="R78143323f2f44e2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ae7c60f8252424a" /><Relationship Type="http://schemas.openxmlformats.org/officeDocument/2006/relationships/notesMaster" Target="/ppt/notesMasters/notesMaster1.xml" Id="R301ecb50f283422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6f9e4940b5e44af" /><Relationship Type="http://schemas.openxmlformats.org/officeDocument/2006/relationships/notesMaster" Target="/ppt/notesMasters/notesMaster1.xml" Id="R982acbe2c98243f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d602badd30c4a06" /><Relationship Type="http://schemas.openxmlformats.org/officeDocument/2006/relationships/notesMaster" Target="/ppt/notesMasters/notesMaster1.xml" Id="R180ff72183734512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211d16b52604fa6" /><Relationship Type="http://schemas.openxmlformats.org/officeDocument/2006/relationships/notesMaster" Target="/ppt/notesMasters/notesMaster1.xml" Id="Ra1f2ef6dbec74b8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cdba807fc814579" /><Relationship Type="http://schemas.openxmlformats.org/officeDocument/2006/relationships/notesMaster" Target="/ppt/notesMasters/notesMaster1.xml" Id="Ra0fcb1b1e21a47f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e9ce980885446f0" /><Relationship Type="http://schemas.openxmlformats.org/officeDocument/2006/relationships/notesMaster" Target="/ppt/notesMasters/notesMaster1.xml" Id="R9b976c6260904fb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bb7d0442c8d4f1c" /><Relationship Type="http://schemas.openxmlformats.org/officeDocument/2006/relationships/image" Target="/ppt/media/image.png" Id="R84bc383a8b7b4bf0" /><Relationship Type="http://schemas.openxmlformats.org/officeDocument/2006/relationships/image" Target="/ppt/media/image2.png" Id="R5c72c8d284f74041" /><Relationship Type="http://schemas.openxmlformats.org/officeDocument/2006/relationships/image" Target="/ppt/media/image.jpeg" Id="R85c0aecfea22469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7bc3c6a6a2e44b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4bc383a8b7b4bf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c72c8d284f7404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c0aecfea22469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09e77c8f0894c25" /><Relationship Type="http://schemas.openxmlformats.org/officeDocument/2006/relationships/slideLayout" Target="/ppt/slideLayouts/slideLayout1.xml" Id="R18e1b69b5262436e" /><Relationship Type="http://schemas.openxmlformats.org/officeDocument/2006/relationships/slideLayout" Target="/ppt/slideLayouts/slideLayout2.xml" Id="R3c7c0384feb4471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8e1b69b5262436e"/>
    <p:sldLayoutId xmlns:r="http://schemas.openxmlformats.org/officeDocument/2006/relationships" id="2147483650" r:id="R3c7c0384feb4471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b67bb1f2de41ab" /><Relationship Type="http://schemas.openxmlformats.org/officeDocument/2006/relationships/notesSlide" Target="/ppt/notesSlides/notesSlide1.xml" Id="R19ba2b0c791a4b8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668a9221cb415f" /><Relationship Type="http://schemas.openxmlformats.org/officeDocument/2006/relationships/notesSlide" Target="/ppt/notesSlides/notesSlide2.xml" Id="Re88b2c4f55fd4f7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cd951823944564" /><Relationship Type="http://schemas.openxmlformats.org/officeDocument/2006/relationships/notesSlide" Target="/ppt/notesSlides/notesSlide3.xml" Id="Rdfd527cf4aa4467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8474fbf70846ce" /><Relationship Type="http://schemas.openxmlformats.org/officeDocument/2006/relationships/notesSlide" Target="/ppt/notesSlides/notesSlide4.xml" Id="Rbcc0a2764b4a419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1f8730808f4908" /><Relationship Type="http://schemas.openxmlformats.org/officeDocument/2006/relationships/notesSlide" Target="/ppt/notesSlides/notesSlide5.xml" Id="R17c791f8398b427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f4f39f1b904881" /><Relationship Type="http://schemas.openxmlformats.org/officeDocument/2006/relationships/notesSlide" Target="/ppt/notesSlides/notesSlide6.xml" Id="Re43e6b27db514e6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00e44f555c453d" /><Relationship Type="http://schemas.openxmlformats.org/officeDocument/2006/relationships/notesSlide" Target="/ppt/notesSlides/notesSlide7.xml" Id="R2d03d9795cc4474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ada2e969de48fa" /><Relationship Type="http://schemas.openxmlformats.org/officeDocument/2006/relationships/notesSlide" Target="/ppt/notesSlides/notesSlide8.xml" Id="R81d62862b814459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8c4b2c49864cf4" /><Relationship Type="http://schemas.openxmlformats.org/officeDocument/2006/relationships/notesSlide" Target="/ppt/notesSlides/notesSlide9.xml" Id="R2c8a335bcf074bc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43547c62fb47ec" /><Relationship Type="http://schemas.openxmlformats.org/officeDocument/2006/relationships/notesSlide" Target="/ppt/notesSlides/notesSlide10.xml" Id="R0adace53aae4467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f10bd54a0f462f" /><Relationship Type="http://schemas.openxmlformats.org/officeDocument/2006/relationships/notesSlide" Target="/ppt/notesSlides/notesSlide11.xml" Id="R48c07f807470416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6942dde5c24b3f" /><Relationship Type="http://schemas.openxmlformats.org/officeDocument/2006/relationships/notesSlide" Target="/ppt/notesSlides/notesSlide12.xml" Id="Rae379daf4d4944b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6aecda7bae4345" /><Relationship Type="http://schemas.openxmlformats.org/officeDocument/2006/relationships/notesSlide" Target="/ppt/notesSlides/notesSlide13.xml" Id="R6bd3404b75994d4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046cc1d36741f2" /><Relationship Type="http://schemas.openxmlformats.org/officeDocument/2006/relationships/notesSlide" Target="/ppt/notesSlides/notesSlide14.xml" Id="R2d119973f7c54bb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0f28e219014fe0" /><Relationship Type="http://schemas.openxmlformats.org/officeDocument/2006/relationships/notesSlide" Target="/ppt/notesSlides/notesSlide15.xml" Id="Rac620c4d2ef14ac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c1651cb9024a47" /><Relationship Type="http://schemas.openxmlformats.org/officeDocument/2006/relationships/notesSlide" Target="/ppt/notesSlides/notesSlide16.xml" Id="R16692e0b856c40b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d80c6b9a3d4d07" /><Relationship Type="http://schemas.openxmlformats.org/officeDocument/2006/relationships/notesSlide" Target="/ppt/notesSlides/notesSlide17.xml" Id="Rab7927c3ee00419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6e54cb84654e05" /><Relationship Type="http://schemas.openxmlformats.org/officeDocument/2006/relationships/notesSlide" Target="/ppt/notesSlides/notesSlide18.xml" Id="R4a87eadd7fcc4cb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9807f7884b447a" /><Relationship Type="http://schemas.openxmlformats.org/officeDocument/2006/relationships/notesSlide" Target="/ppt/notesSlides/notesSlide19.xml" Id="R628a11d6e88d4cb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238d5230de4361" /><Relationship Type="http://schemas.openxmlformats.org/officeDocument/2006/relationships/notesSlide" Target="/ppt/notesSlides/notesSlide20.xml" Id="R54ad9d6ac3294d9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8ab6e4798f43af" /><Relationship Type="http://schemas.openxmlformats.org/officeDocument/2006/relationships/notesSlide" Target="/ppt/notesSlides/notesSlide21.xml" Id="R556112ee40b14f0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a53fd8959c4cae" /><Relationship Type="http://schemas.openxmlformats.org/officeDocument/2006/relationships/notesSlide" Target="/ppt/notesSlides/notesSlide22.xml" Id="Rcd68545b867548f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b53db241354109" /><Relationship Type="http://schemas.openxmlformats.org/officeDocument/2006/relationships/notesSlide" Target="/ppt/notesSlides/notesSlide23.xml" Id="R8df4814cc4b441f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2 Timothy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4:1  |  2 Timothy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我在神面前，並在將來審判活人死人的基督耶穌面前，憑着他的顯現和他的國度囑咐你：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charge thee therefore before God, and the Lord Jesus Christ, who shall judge the quick and the dead at his appearing and his kingdom;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4:2  |  2 Timothy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務要傳道，無論得時不得時，總要專心，並用百般的忍耐、各樣的教訓責備人，警戒人，勸勉人。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Preach the word; be instant in season, out of season; reprove, rebuke, exhort with all longsuffering and doctrine.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4:3  |  2 Timothy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因為時候要到，人必厭煩純正的道理，耳朵發癢，就隨從自己的情慾增添好些師傅，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time will come when they will not endure sound doctrine; but after their own lusts shall they heap to themselves teachers, having itching ears;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4:4  |  2 Timothy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並且掩耳不聽真道，偏向荒渺的言語。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shall turn away their ears from the truth, and shall be turned unto fables.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4:5  |  2 Timothy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你卻要凡事謹慎，忍受苦難，做傳道的工夫，盡你的職分。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watch thou in all things, endure afflictions, do the work of an evangelist, make full proof of thy ministry.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4:6  |  2 Timothy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我現在被澆奠，我離世的時候到了。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am now ready to be offered, and the time of my departure is at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4:7  |  2 Timothy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那美好的仗我已經打過了，當跑的路我已經跑盡了，所信的道我已經守住了。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fought a good fight, I have finished my course, I have kept the faith: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4:8  |  2 Timothy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從此以後，有公義的冠冕為我存留，就是按着公義審判的主到了那日要賜給我的；不但賜給我，也賜給凡愛慕他顯現的人。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Henceforth there is laid up for me a crown of righteousness, which the Lord, the righteous judge, shall give me at that day: and not to me only, but unto all them also that love his appearing.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4:9  |  2 Timothy 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你要趕緊地到我這裏來。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thy diligence to come shortly unto 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4:10  |  2 Timothy 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因為底馬貪愛現今的世界，就離棄我往帖撒羅尼迦去了；革勒士往加拉太去；提多往撻馬太去；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Demas hath forsaken me, having loved this present world, and is departed unto Thessalonica; Crescens to Galatia, Titus unto Dalmatia.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4:11  |  2 Timothy 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獨有路加在我這裏。你來的時候，要把馬可帶來，因為他在傳道的事上於我有益處。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Only Luke is with me. Take Mark, and bring him with thee: for he is profitable to me for the ministry.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4:12  |  2 Timothy 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我已經打發推基古往以弗所去。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Tychicus have I sent to Ephesus.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4:13  |  2 Timothy 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我在特羅亞留於加布的那件外衣，你來的時候可以帶來，那些書也要帶來，更要緊的是那些皮卷。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cloke that I left at Troas with Carpus, when thou comest, bring with thee, and the books, but especially the parchments.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4:14  |  2 Timothy 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銅匠亞歷山大多多地害我；主必照他所行的報應他。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Alexander the coppersmith did me much evil: the Lord reward him according to his works: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4:15  |  2 Timothy 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你也要防備他，因為他極力敵擋了我們的話。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Of whom be thou ware also; for he hath greatly withstood our 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4:16  |  2 Timothy 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我初次申訴，沒有人前來幫助，竟都離棄我；但願這罪不歸與他們。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 my first answer no man stood with me, but all men forsook me: I pray God that it may not be laid to their charge.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4:17  |  2 Timothy 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惟有主站在我旁邊，加給我力量，使福音被我盡都傳明，叫外邦人都聽見；我也從獅子口裏被救出來。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Notwithstanding the Lord stood with me, and strengthened me; that by me the preaching might be fully known, and that all the Gentiles might hear: and I was delivered out of the mouth of the lion.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4:18  |  2 Timothy 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主必救我脫離諸般的凶惡，也必救我進他的天國。願榮耀歸給他，直到永永遠遠。阿們。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shall deliver me from every evil work, and will preserve me unto his heavenly kingdom: to whom be glory for ever and ever.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4:19  |  2 Timothy 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問百基拉、亞居拉，和阿尼色弗一家的人安。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Salute Prisca and Aquila, and the household of Onesiphorus.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4:20  |  2 Timothy 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以拉都在哥林多住下了。特羅非摩病了，我就留他在米利都。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Erastus abode at Corinth: but Trophimus have I left at Miletum sick.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4:21  |  2 Timothy 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你要趕緊在冬天以前到我這裏來。有友布羅、布田、利奴、革老底亞，和眾弟兄都問你安。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thy diligence to come before winter. Eubulus greeteth thee, and Pudens, and Linus, and Claudia, and all the brethren.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4:22  |  2 Timothy 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願主與你的靈同在！願恩惠[常]與你們同在！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Jesus Christ be with thy spirit. Grace be with you.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2026-08-26T14:55:05.6550000Z</dcterms:created>
  <dcterms:modified xsi:type="dcterms:W3CDTF">2026-08-26T14:55:05.6550000Z</dcterms:modified>
</coreProperties>
</file>