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63787aceab54333" /><Relationship Type="http://schemas.openxmlformats.org/officeDocument/2006/relationships/extended-properties" Target="/docProps/app.xml" Id="R44f9316ccc1e4c59" /><Relationship Type="http://schemas.openxmlformats.org/officeDocument/2006/relationships/officeDocument" Target="/ppt/presentation.xml" Id="R5d1523d7a97f4fc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e2436a51c614879"/>
  </p:sldMasterIdLst>
  <p:notesMasterIdLst>
    <p:notesMasterId xmlns:r="http://schemas.openxmlformats.org/officeDocument/2006/relationships" r:id="Rb1b16696472d4f7e"/>
  </p:notesMasterIdLst>
  <p:sldIdLst>
    <p:sldId xmlns:r="http://schemas.openxmlformats.org/officeDocument/2006/relationships" id="256" r:id="R23e8b4297c634e24"/>
    <p:sldId xmlns:r="http://schemas.openxmlformats.org/officeDocument/2006/relationships" id="257" r:id="Rc13177594dea44db"/>
    <p:sldId xmlns:r="http://schemas.openxmlformats.org/officeDocument/2006/relationships" id="258" r:id="R3430182ffd534e3e"/>
    <p:sldId xmlns:r="http://schemas.openxmlformats.org/officeDocument/2006/relationships" id="259" r:id="R7ba69aa8175d4e75"/>
    <p:sldId xmlns:r="http://schemas.openxmlformats.org/officeDocument/2006/relationships" id="260" r:id="R697ce319fb9f4e6e"/>
    <p:sldId xmlns:r="http://schemas.openxmlformats.org/officeDocument/2006/relationships" id="261" r:id="Rf4d0ab52a4f84a88"/>
    <p:sldId xmlns:r="http://schemas.openxmlformats.org/officeDocument/2006/relationships" id="262" r:id="Ra13f15b3b2594fa0"/>
    <p:sldId xmlns:r="http://schemas.openxmlformats.org/officeDocument/2006/relationships" id="263" r:id="Re9933a5d95434da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527804ea0b64981" /><Relationship Type="http://schemas.openxmlformats.org/officeDocument/2006/relationships/slideMaster" Target="/ppt/slideMasters/slideMaster1.xml" Id="R2e2436a51c614879" /><Relationship Type="http://schemas.openxmlformats.org/officeDocument/2006/relationships/notesMaster" Target="/ppt/notesMasters/notesMaster1.xml" Id="Rb1b16696472d4f7e" /><Relationship Type="http://schemas.openxmlformats.org/officeDocument/2006/relationships/presProps" Target="/ppt/presProps.xml" Id="R3d9c7c5c72ab4ea8" /><Relationship Type="http://schemas.openxmlformats.org/officeDocument/2006/relationships/tableStyles" Target="/ppt/tableStyles.xml" Id="Rff59538187764346" /><Relationship Type="http://schemas.openxmlformats.org/officeDocument/2006/relationships/slide" Target="/ppt/slides/slide1.xml" Id="R23e8b4297c634e24" /><Relationship Type="http://schemas.openxmlformats.org/officeDocument/2006/relationships/slide" Target="/ppt/slides/slide2.xml" Id="Rc13177594dea44db" /><Relationship Type="http://schemas.openxmlformats.org/officeDocument/2006/relationships/slide" Target="/ppt/slides/slide3.xml" Id="R3430182ffd534e3e" /><Relationship Type="http://schemas.openxmlformats.org/officeDocument/2006/relationships/slide" Target="/ppt/slides/slide4.xml" Id="R7ba69aa8175d4e75" /><Relationship Type="http://schemas.openxmlformats.org/officeDocument/2006/relationships/slide" Target="/ppt/slides/slide5.xml" Id="R697ce319fb9f4e6e" /><Relationship Type="http://schemas.openxmlformats.org/officeDocument/2006/relationships/slide" Target="/ppt/slides/slide6.xml" Id="Rf4d0ab52a4f84a88" /><Relationship Type="http://schemas.openxmlformats.org/officeDocument/2006/relationships/slide" Target="/ppt/slides/slide7.xml" Id="Ra13f15b3b2594fa0" /><Relationship Type="http://schemas.openxmlformats.org/officeDocument/2006/relationships/slide" Target="/ppt/slides/slide8.xml" Id="Re9933a5d95434d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92c55366bf34a4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deb2edcd8d2412c" /><Relationship Type="http://schemas.openxmlformats.org/officeDocument/2006/relationships/notesMaster" Target="/ppt/notesMasters/notesMaster1.xml" Id="Rc524545744f04a5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4137372c5f64ea0" /><Relationship Type="http://schemas.openxmlformats.org/officeDocument/2006/relationships/notesMaster" Target="/ppt/notesMasters/notesMaster1.xml" Id="R667a6b3ebcf9487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118efd1695a47d7" /><Relationship Type="http://schemas.openxmlformats.org/officeDocument/2006/relationships/notesMaster" Target="/ppt/notesMasters/notesMaster1.xml" Id="R8fbeff787fbc414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65487421db34537" /><Relationship Type="http://schemas.openxmlformats.org/officeDocument/2006/relationships/notesMaster" Target="/ppt/notesMasters/notesMaster1.xml" Id="Rb2468a24f31e44e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83299561f9141f2" /><Relationship Type="http://schemas.openxmlformats.org/officeDocument/2006/relationships/notesMaster" Target="/ppt/notesMasters/notesMaster1.xml" Id="Rc3692d1c8c164fe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84eb1d380f94621" /><Relationship Type="http://schemas.openxmlformats.org/officeDocument/2006/relationships/notesMaster" Target="/ppt/notesMasters/notesMaster1.xml" Id="R9da0dc7c578b450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5e63e01a2fb4449" /><Relationship Type="http://schemas.openxmlformats.org/officeDocument/2006/relationships/notesMaster" Target="/ppt/notesMasters/notesMaster1.xml" Id="Radf9ca07917c43e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9af2ea0634049d0" /><Relationship Type="http://schemas.openxmlformats.org/officeDocument/2006/relationships/notesMaster" Target="/ppt/notesMasters/notesMaster1.xml" Id="Rf1fe0ca7a9c74f9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f6b31957d82402f" /><Relationship Type="http://schemas.openxmlformats.org/officeDocument/2006/relationships/image" Target="/ppt/media/image.png" Id="Rb0fb8cc06c69430a" /><Relationship Type="http://schemas.openxmlformats.org/officeDocument/2006/relationships/image" Target="/ppt/media/image2.png" Id="R7bf0bb497b894b79" /><Relationship Type="http://schemas.openxmlformats.org/officeDocument/2006/relationships/image" Target="/ppt/media/image.jpeg" Id="Rdd87ce3f366c417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99cc638a354421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0fb8cc06c69430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bf0bb497b894b7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87ce3f366c417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3428028c8004b40" /><Relationship Type="http://schemas.openxmlformats.org/officeDocument/2006/relationships/slideLayout" Target="/ppt/slideLayouts/slideLayout1.xml" Id="R05d4dc3dd5e04c57" /><Relationship Type="http://schemas.openxmlformats.org/officeDocument/2006/relationships/slideLayout" Target="/ppt/slideLayouts/slideLayout2.xml" Id="R95303bee7bc444a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5d4dc3dd5e04c57"/>
    <p:sldLayoutId xmlns:r="http://schemas.openxmlformats.org/officeDocument/2006/relationships" id="2147483650" r:id="R95303bee7bc444a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113e6dbd164d1e" /><Relationship Type="http://schemas.openxmlformats.org/officeDocument/2006/relationships/notesSlide" Target="/ppt/notesSlides/notesSlide1.xml" Id="R59807bf3e3d4431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5573765ceb4e6a" /><Relationship Type="http://schemas.openxmlformats.org/officeDocument/2006/relationships/notesSlide" Target="/ppt/notesSlides/notesSlide2.xml" Id="R3cedc1e11d63438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17a8e695c641da" /><Relationship Type="http://schemas.openxmlformats.org/officeDocument/2006/relationships/notesSlide" Target="/ppt/notesSlides/notesSlide3.xml" Id="R6b42012ed239464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54c04f6a704439" /><Relationship Type="http://schemas.openxmlformats.org/officeDocument/2006/relationships/notesSlide" Target="/ppt/notesSlides/notesSlide4.xml" Id="Re305516ca408405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9855ea6c374fe1" /><Relationship Type="http://schemas.openxmlformats.org/officeDocument/2006/relationships/notesSlide" Target="/ppt/notesSlides/notesSlide5.xml" Id="Rbe3341e683ff4cc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43f0a67b984108" /><Relationship Type="http://schemas.openxmlformats.org/officeDocument/2006/relationships/notesSlide" Target="/ppt/notesSlides/notesSlide6.xml" Id="Re494fad2011b412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c57e79e5444b67" /><Relationship Type="http://schemas.openxmlformats.org/officeDocument/2006/relationships/notesSlide" Target="/ppt/notesSlides/notesSlide7.xml" Id="R3c71f17890d1420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92af71b3194cbd" /><Relationship Type="http://schemas.openxmlformats.org/officeDocument/2006/relationships/notesSlide" Target="/ppt/notesSlides/notesSlide8.xml" Id="R514d52aecbb843e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11:1  |  Psalms 11:1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我是投靠耶和華； 你們怎麼對我說：你當像鳥飛往你的山去。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In the LORD put I my trust: how say ye to my soul, Flee as a bird to your mountain?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11:2  |  Psalms 11:2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看哪，惡人彎弓，把箭搭在弦上， 要在暗中射那心裏正直的人。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the wicked bend their bow, they make ready their arrow upon the string, that they may privily shoot at the upright in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11:3  |  Psalms 11:3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根基若毀壞， 義人還能做甚麼呢？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 foundations be destroyed, what can the righteous do?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11:4  |  Psalms 11:4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耶和華在他的聖殿裏； 耶和華的寶座在天上； 他的慧眼察看世人。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in his holy temple, the LORD’s throne is in heaven: his eyes behold, his eyelids try, the children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11:5  |  Psalms 11:5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耶和華試驗義人； 惟有惡人和喜愛強暴的人，他心裏恨惡。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trieth the righteous: but the wicked and him that loveth violence his soul hateth.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11:6  |  Psalms 11:6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他要向惡人密布網羅； 有烈火、硫磺、熱風，作他們杯中的分。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Upon the wicked he shall rain snares, fire and brimstone, and an horrible tempest: this shall be the portion of their cup.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11:7  |  Psalms 11:7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因為耶和華是公義的，他喜愛公義； 正直人必得見他的面。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righteous LORD loveth righteousness; his countenance doth behold the upright.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2026-08-26T10:28:38.6880000Z</dcterms:created>
  <dcterms:modified xsi:type="dcterms:W3CDTF">2026-08-26T10:28:38.6880000Z</dcterms:modified>
</coreProperties>
</file>