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2c3a1abad754af5" /><Relationship Type="http://schemas.openxmlformats.org/officeDocument/2006/relationships/extended-properties" Target="/docProps/app.xml" Id="R936c9e0b56484e85" /><Relationship Type="http://schemas.openxmlformats.org/officeDocument/2006/relationships/officeDocument" Target="/ppt/presentation.xml" Id="Ra980025dc636400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56c19acc8254dde"/>
  </p:sldMasterIdLst>
  <p:notesMasterIdLst>
    <p:notesMasterId xmlns:r="http://schemas.openxmlformats.org/officeDocument/2006/relationships" r:id="R37a4dca69d88466d"/>
  </p:notesMasterIdLst>
  <p:sldIdLst>
    <p:sldId xmlns:r="http://schemas.openxmlformats.org/officeDocument/2006/relationships" id="256" r:id="R20312d7bd1474690"/>
    <p:sldId xmlns:r="http://schemas.openxmlformats.org/officeDocument/2006/relationships" id="257" r:id="R3a9210e993804d7f"/>
    <p:sldId xmlns:r="http://schemas.openxmlformats.org/officeDocument/2006/relationships" id="258" r:id="R6ea0281cda6e4599"/>
    <p:sldId xmlns:r="http://schemas.openxmlformats.org/officeDocument/2006/relationships" id="259" r:id="R25f46dc784f842fd"/>
    <p:sldId xmlns:r="http://schemas.openxmlformats.org/officeDocument/2006/relationships" id="260" r:id="R2f2c635cfbde4740"/>
    <p:sldId xmlns:r="http://schemas.openxmlformats.org/officeDocument/2006/relationships" id="261" r:id="R81ae92c9f23540cf"/>
    <p:sldId xmlns:r="http://schemas.openxmlformats.org/officeDocument/2006/relationships" id="262" r:id="Rac909afc6ed841d7"/>
    <p:sldId xmlns:r="http://schemas.openxmlformats.org/officeDocument/2006/relationships" id="263" r:id="R95b2a101e5434529"/>
    <p:sldId xmlns:r="http://schemas.openxmlformats.org/officeDocument/2006/relationships" id="264" r:id="Rdc73e973ca084f4c"/>
    <p:sldId xmlns:r="http://schemas.openxmlformats.org/officeDocument/2006/relationships" id="265" r:id="Rd9f8a5e3b31f4cdd"/>
    <p:sldId xmlns:r="http://schemas.openxmlformats.org/officeDocument/2006/relationships" id="266" r:id="Re5662ab887d3484c"/>
    <p:sldId xmlns:r="http://schemas.openxmlformats.org/officeDocument/2006/relationships" id="267" r:id="Rd8b0f97ffe734fb7"/>
    <p:sldId xmlns:r="http://schemas.openxmlformats.org/officeDocument/2006/relationships" id="268" r:id="R8f917760ea704895"/>
    <p:sldId xmlns:r="http://schemas.openxmlformats.org/officeDocument/2006/relationships" id="269" r:id="R6056e684c8d7427a"/>
    <p:sldId xmlns:r="http://schemas.openxmlformats.org/officeDocument/2006/relationships" id="270" r:id="Ra995efe5882144a2"/>
    <p:sldId xmlns:r="http://schemas.openxmlformats.org/officeDocument/2006/relationships" id="271" r:id="R07925f99e691415b"/>
    <p:sldId xmlns:r="http://schemas.openxmlformats.org/officeDocument/2006/relationships" id="272" r:id="Rdd935e0b111e4b08"/>
    <p:sldId xmlns:r="http://schemas.openxmlformats.org/officeDocument/2006/relationships" id="273" r:id="R1d8b423125444ee3"/>
    <p:sldId xmlns:r="http://schemas.openxmlformats.org/officeDocument/2006/relationships" id="274" r:id="Rb9a1dcfd2c1b4a71"/>
    <p:sldId xmlns:r="http://schemas.openxmlformats.org/officeDocument/2006/relationships" id="275" r:id="Re725b5ba4d674f97"/>
    <p:sldId xmlns:r="http://schemas.openxmlformats.org/officeDocument/2006/relationships" id="276" r:id="Rf4420aa2d8154eaf"/>
    <p:sldId xmlns:r="http://schemas.openxmlformats.org/officeDocument/2006/relationships" id="277" r:id="Rdf45187726004b44"/>
    <p:sldId xmlns:r="http://schemas.openxmlformats.org/officeDocument/2006/relationships" id="278" r:id="Re40a0d8628734f6a"/>
    <p:sldId xmlns:r="http://schemas.openxmlformats.org/officeDocument/2006/relationships" id="279" r:id="Rc72d5aeac52b4dc5"/>
    <p:sldId xmlns:r="http://schemas.openxmlformats.org/officeDocument/2006/relationships" id="280" r:id="Rdbd7355b718b41c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7287e625fe14c02" /><Relationship Type="http://schemas.openxmlformats.org/officeDocument/2006/relationships/slideMaster" Target="/ppt/slideMasters/slideMaster1.xml" Id="Rd56c19acc8254dde" /><Relationship Type="http://schemas.openxmlformats.org/officeDocument/2006/relationships/notesMaster" Target="/ppt/notesMasters/notesMaster1.xml" Id="R37a4dca69d88466d" /><Relationship Type="http://schemas.openxmlformats.org/officeDocument/2006/relationships/presProps" Target="/ppt/presProps.xml" Id="Rc33c1b80b62e4099" /><Relationship Type="http://schemas.openxmlformats.org/officeDocument/2006/relationships/tableStyles" Target="/ppt/tableStyles.xml" Id="Rf63ac88e64484df1" /><Relationship Type="http://schemas.openxmlformats.org/officeDocument/2006/relationships/slide" Target="/ppt/slides/slide1.xml" Id="R20312d7bd1474690" /><Relationship Type="http://schemas.openxmlformats.org/officeDocument/2006/relationships/slide" Target="/ppt/slides/slide2.xml" Id="R3a9210e993804d7f" /><Relationship Type="http://schemas.openxmlformats.org/officeDocument/2006/relationships/slide" Target="/ppt/slides/slide3.xml" Id="R6ea0281cda6e4599" /><Relationship Type="http://schemas.openxmlformats.org/officeDocument/2006/relationships/slide" Target="/ppt/slides/slide4.xml" Id="R25f46dc784f842fd" /><Relationship Type="http://schemas.openxmlformats.org/officeDocument/2006/relationships/slide" Target="/ppt/slides/slide5.xml" Id="R2f2c635cfbde4740" /><Relationship Type="http://schemas.openxmlformats.org/officeDocument/2006/relationships/slide" Target="/ppt/slides/slide6.xml" Id="R81ae92c9f23540cf" /><Relationship Type="http://schemas.openxmlformats.org/officeDocument/2006/relationships/slide" Target="/ppt/slides/slide7.xml" Id="Rac909afc6ed841d7" /><Relationship Type="http://schemas.openxmlformats.org/officeDocument/2006/relationships/slide" Target="/ppt/slides/slide8.xml" Id="R95b2a101e5434529" /><Relationship Type="http://schemas.openxmlformats.org/officeDocument/2006/relationships/slide" Target="/ppt/slides/slide9.xml" Id="Rdc73e973ca084f4c" /><Relationship Type="http://schemas.openxmlformats.org/officeDocument/2006/relationships/slide" Target="/ppt/slides/slide10.xml" Id="Rd9f8a5e3b31f4cdd" /><Relationship Type="http://schemas.openxmlformats.org/officeDocument/2006/relationships/slide" Target="/ppt/slides/slide11.xml" Id="Re5662ab887d3484c" /><Relationship Type="http://schemas.openxmlformats.org/officeDocument/2006/relationships/slide" Target="/ppt/slides/slide12.xml" Id="Rd8b0f97ffe734fb7" /><Relationship Type="http://schemas.openxmlformats.org/officeDocument/2006/relationships/slide" Target="/ppt/slides/slide13.xml" Id="R8f917760ea704895" /><Relationship Type="http://schemas.openxmlformats.org/officeDocument/2006/relationships/slide" Target="/ppt/slides/slide14.xml" Id="R6056e684c8d7427a" /><Relationship Type="http://schemas.openxmlformats.org/officeDocument/2006/relationships/slide" Target="/ppt/slides/slide15.xml" Id="Ra995efe5882144a2" /><Relationship Type="http://schemas.openxmlformats.org/officeDocument/2006/relationships/slide" Target="/ppt/slides/slide16.xml" Id="R07925f99e691415b" /><Relationship Type="http://schemas.openxmlformats.org/officeDocument/2006/relationships/slide" Target="/ppt/slides/slide17.xml" Id="Rdd935e0b111e4b08" /><Relationship Type="http://schemas.openxmlformats.org/officeDocument/2006/relationships/slide" Target="/ppt/slides/slide18.xml" Id="R1d8b423125444ee3" /><Relationship Type="http://schemas.openxmlformats.org/officeDocument/2006/relationships/slide" Target="/ppt/slides/slide19.xml" Id="Rb9a1dcfd2c1b4a71" /><Relationship Type="http://schemas.openxmlformats.org/officeDocument/2006/relationships/slide" Target="/ppt/slides/slide20.xml" Id="Re725b5ba4d674f97" /><Relationship Type="http://schemas.openxmlformats.org/officeDocument/2006/relationships/slide" Target="/ppt/slides/slide21.xml" Id="Rf4420aa2d8154eaf" /><Relationship Type="http://schemas.openxmlformats.org/officeDocument/2006/relationships/slide" Target="/ppt/slides/slide22.xml" Id="Rdf45187726004b44" /><Relationship Type="http://schemas.openxmlformats.org/officeDocument/2006/relationships/slide" Target="/ppt/slides/slide23.xml" Id="Re40a0d8628734f6a" /><Relationship Type="http://schemas.openxmlformats.org/officeDocument/2006/relationships/slide" Target="/ppt/slides/slide24.xml" Id="Rc72d5aeac52b4dc5" /><Relationship Type="http://schemas.openxmlformats.org/officeDocument/2006/relationships/slide" Target="/ppt/slides/slide25.xml" Id="Rdbd7355b718b41c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9fa8ffe6c074a1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832c22fc19c4180" /><Relationship Type="http://schemas.openxmlformats.org/officeDocument/2006/relationships/notesMaster" Target="/ppt/notesMasters/notesMaster1.xml" Id="Reb9ecb817ae34a0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8593b53cebf4a94" /><Relationship Type="http://schemas.openxmlformats.org/officeDocument/2006/relationships/notesMaster" Target="/ppt/notesMasters/notesMaster1.xml" Id="Rcba2793523014d4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46a368391024e29" /><Relationship Type="http://schemas.openxmlformats.org/officeDocument/2006/relationships/notesMaster" Target="/ppt/notesMasters/notesMaster1.xml" Id="Rfd919b5f304b4ff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864c693233a48a4" /><Relationship Type="http://schemas.openxmlformats.org/officeDocument/2006/relationships/notesMaster" Target="/ppt/notesMasters/notesMaster1.xml" Id="R839c2ecb92364d2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0da15520574478f" /><Relationship Type="http://schemas.openxmlformats.org/officeDocument/2006/relationships/notesMaster" Target="/ppt/notesMasters/notesMaster1.xml" Id="R2f2902e20157433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562cf2f6474474f" /><Relationship Type="http://schemas.openxmlformats.org/officeDocument/2006/relationships/notesMaster" Target="/ppt/notesMasters/notesMaster1.xml" Id="R0a085302494f402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7c4a3fb204e4e3f" /><Relationship Type="http://schemas.openxmlformats.org/officeDocument/2006/relationships/notesMaster" Target="/ppt/notesMasters/notesMaster1.xml" Id="R15d291a503b1488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1f91950960c4ff1" /><Relationship Type="http://schemas.openxmlformats.org/officeDocument/2006/relationships/notesMaster" Target="/ppt/notesMasters/notesMaster1.xml" Id="R74dbf0ac991840b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249b87830e0411e" /><Relationship Type="http://schemas.openxmlformats.org/officeDocument/2006/relationships/notesMaster" Target="/ppt/notesMasters/notesMaster1.xml" Id="Rb81606e15d7e44c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74a0b04fdd24a09" /><Relationship Type="http://schemas.openxmlformats.org/officeDocument/2006/relationships/notesMaster" Target="/ppt/notesMasters/notesMaster1.xml" Id="R2702610518de4cd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93223db9ad84241" /><Relationship Type="http://schemas.openxmlformats.org/officeDocument/2006/relationships/notesMaster" Target="/ppt/notesMasters/notesMaster1.xml" Id="Rf42c1f59cdfc4d1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33ef074497e43d2" /><Relationship Type="http://schemas.openxmlformats.org/officeDocument/2006/relationships/notesMaster" Target="/ppt/notesMasters/notesMaster1.xml" Id="Re303b523009d45e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149dde987974814" /><Relationship Type="http://schemas.openxmlformats.org/officeDocument/2006/relationships/notesMaster" Target="/ppt/notesMasters/notesMaster1.xml" Id="R8b520c51c58f450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8b009e51b584bd4" /><Relationship Type="http://schemas.openxmlformats.org/officeDocument/2006/relationships/notesMaster" Target="/ppt/notesMasters/notesMaster1.xml" Id="R18e1cb98eb3240b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162b0d578874b44" /><Relationship Type="http://schemas.openxmlformats.org/officeDocument/2006/relationships/notesMaster" Target="/ppt/notesMasters/notesMaster1.xml" Id="Rc3e17dba946d4f9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2fe2dded1624277" /><Relationship Type="http://schemas.openxmlformats.org/officeDocument/2006/relationships/notesMaster" Target="/ppt/notesMasters/notesMaster1.xml" Id="R70d9fc490d124f9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28cd9268d244140" /><Relationship Type="http://schemas.openxmlformats.org/officeDocument/2006/relationships/notesMaster" Target="/ppt/notesMasters/notesMaster1.xml" Id="R7ba65b524550457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3d8f99074ec4824" /><Relationship Type="http://schemas.openxmlformats.org/officeDocument/2006/relationships/notesMaster" Target="/ppt/notesMasters/notesMaster1.xml" Id="R83d63b062d6c49a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10f7fc8485349f9" /><Relationship Type="http://schemas.openxmlformats.org/officeDocument/2006/relationships/notesMaster" Target="/ppt/notesMasters/notesMaster1.xml" Id="R9dff9d5cd0e242a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ad6408a473f4b55" /><Relationship Type="http://schemas.openxmlformats.org/officeDocument/2006/relationships/notesMaster" Target="/ppt/notesMasters/notesMaster1.xml" Id="R901a3db8c6af490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3fef493e35046cd" /><Relationship Type="http://schemas.openxmlformats.org/officeDocument/2006/relationships/notesMaster" Target="/ppt/notesMasters/notesMaster1.xml" Id="Rad166bc36b3a486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dba6cc7c5cd4016" /><Relationship Type="http://schemas.openxmlformats.org/officeDocument/2006/relationships/notesMaster" Target="/ppt/notesMasters/notesMaster1.xml" Id="Rec6a19f9bb9e477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5d77eb87a1b4153" /><Relationship Type="http://schemas.openxmlformats.org/officeDocument/2006/relationships/notesMaster" Target="/ppt/notesMasters/notesMaster1.xml" Id="R4c794af3bcbe4df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53f03a2b9f84aef" /><Relationship Type="http://schemas.openxmlformats.org/officeDocument/2006/relationships/notesMaster" Target="/ppt/notesMasters/notesMaster1.xml" Id="R5c6016f2399741e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9527c568a2d40a3" /><Relationship Type="http://schemas.openxmlformats.org/officeDocument/2006/relationships/notesMaster" Target="/ppt/notesMasters/notesMaster1.xml" Id="R83138a35fc294c4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fc6e49db43048b5" /><Relationship Type="http://schemas.openxmlformats.org/officeDocument/2006/relationships/image" Target="/ppt/media/image.png" Id="R7d719bc4d4ea4ff0" /><Relationship Type="http://schemas.openxmlformats.org/officeDocument/2006/relationships/image" Target="/ppt/media/image2.png" Id="Rfeaf684d1c574aa7" /><Relationship Type="http://schemas.openxmlformats.org/officeDocument/2006/relationships/image" Target="/ppt/media/image.jpeg" Id="R3922b7f4996c46a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4a9f54adce1497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d719bc4d4ea4ff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eaf684d1c574aa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22b7f4996c46a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2c647830efd4dd2" /><Relationship Type="http://schemas.openxmlformats.org/officeDocument/2006/relationships/slideLayout" Target="/ppt/slideLayouts/slideLayout1.xml" Id="R9bcc49eed33b4985" /><Relationship Type="http://schemas.openxmlformats.org/officeDocument/2006/relationships/slideLayout" Target="/ppt/slideLayouts/slideLayout2.xml" Id="Rf43dac32a93b458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bcc49eed33b4985"/>
    <p:sldLayoutId xmlns:r="http://schemas.openxmlformats.org/officeDocument/2006/relationships" id="2147483650" r:id="Rf43dac32a93b458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efc2e877bb4421" /><Relationship Type="http://schemas.openxmlformats.org/officeDocument/2006/relationships/notesSlide" Target="/ppt/notesSlides/notesSlide1.xml" Id="Rec8881bfb91f45f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9d4f9926f3445b" /><Relationship Type="http://schemas.openxmlformats.org/officeDocument/2006/relationships/notesSlide" Target="/ppt/notesSlides/notesSlide2.xml" Id="R67d746454c75477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a53992e64b4fa2" /><Relationship Type="http://schemas.openxmlformats.org/officeDocument/2006/relationships/notesSlide" Target="/ppt/notesSlides/notesSlide3.xml" Id="R1a847484c3a548e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68458ba4ae4ae8" /><Relationship Type="http://schemas.openxmlformats.org/officeDocument/2006/relationships/notesSlide" Target="/ppt/notesSlides/notesSlide4.xml" Id="R5e987e43b70743b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09439b16ad4203" /><Relationship Type="http://schemas.openxmlformats.org/officeDocument/2006/relationships/notesSlide" Target="/ppt/notesSlides/notesSlide5.xml" Id="R54daf5a4bc96450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bdd9ae2ee946d0" /><Relationship Type="http://schemas.openxmlformats.org/officeDocument/2006/relationships/notesSlide" Target="/ppt/notesSlides/notesSlide6.xml" Id="R3ba5a001d612448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8062e385684ac9" /><Relationship Type="http://schemas.openxmlformats.org/officeDocument/2006/relationships/notesSlide" Target="/ppt/notesSlides/notesSlide7.xml" Id="R7f695677c4f8426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0cdbe8d5c94194" /><Relationship Type="http://schemas.openxmlformats.org/officeDocument/2006/relationships/notesSlide" Target="/ppt/notesSlides/notesSlide8.xml" Id="Rd6b7ae8ddb4b4e5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c134944d344fe1" /><Relationship Type="http://schemas.openxmlformats.org/officeDocument/2006/relationships/notesSlide" Target="/ppt/notesSlides/notesSlide9.xml" Id="R1489f2c94cae441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c90566c47243b9" /><Relationship Type="http://schemas.openxmlformats.org/officeDocument/2006/relationships/notesSlide" Target="/ppt/notesSlides/notesSlide10.xml" Id="R9370927f2390469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c3bbdcb0d84894" /><Relationship Type="http://schemas.openxmlformats.org/officeDocument/2006/relationships/notesSlide" Target="/ppt/notesSlides/notesSlide11.xml" Id="R9c77004cc554462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acbc2c66c04e42" /><Relationship Type="http://schemas.openxmlformats.org/officeDocument/2006/relationships/notesSlide" Target="/ppt/notesSlides/notesSlide12.xml" Id="R2f9b8df6576f47f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d1c42c0b384165" /><Relationship Type="http://schemas.openxmlformats.org/officeDocument/2006/relationships/notesSlide" Target="/ppt/notesSlides/notesSlide13.xml" Id="R548978fb2a9e437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485fcffc64516" /><Relationship Type="http://schemas.openxmlformats.org/officeDocument/2006/relationships/notesSlide" Target="/ppt/notesSlides/notesSlide14.xml" Id="R1ffa82b240d54d6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8aba2262be4fb4" /><Relationship Type="http://schemas.openxmlformats.org/officeDocument/2006/relationships/notesSlide" Target="/ppt/notesSlides/notesSlide15.xml" Id="Recbefe0533024bd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c42510c2924e0a" /><Relationship Type="http://schemas.openxmlformats.org/officeDocument/2006/relationships/notesSlide" Target="/ppt/notesSlides/notesSlide16.xml" Id="R5b12176ff8064c8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5a073f333d4680" /><Relationship Type="http://schemas.openxmlformats.org/officeDocument/2006/relationships/notesSlide" Target="/ppt/notesSlides/notesSlide17.xml" Id="R6ac4908daf2f4cb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fbfd2c3a464843" /><Relationship Type="http://schemas.openxmlformats.org/officeDocument/2006/relationships/notesSlide" Target="/ppt/notesSlides/notesSlide18.xml" Id="R5a6cf6138a5f45f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13da9ca7344484" /><Relationship Type="http://schemas.openxmlformats.org/officeDocument/2006/relationships/notesSlide" Target="/ppt/notesSlides/notesSlide19.xml" Id="Rf0027b92da1c4a1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218835e1f940c0" /><Relationship Type="http://schemas.openxmlformats.org/officeDocument/2006/relationships/notesSlide" Target="/ppt/notesSlides/notesSlide20.xml" Id="R897c96aaab2e467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55c515c94e4196" /><Relationship Type="http://schemas.openxmlformats.org/officeDocument/2006/relationships/notesSlide" Target="/ppt/notesSlides/notesSlide21.xml" Id="Raa95813ab49b4dd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fd60fdb94b4434" /><Relationship Type="http://schemas.openxmlformats.org/officeDocument/2006/relationships/notesSlide" Target="/ppt/notesSlides/notesSlide22.xml" Id="R087ea14fdcec475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82fb76034f4910" /><Relationship Type="http://schemas.openxmlformats.org/officeDocument/2006/relationships/notesSlide" Target="/ppt/notesSlides/notesSlide23.xml" Id="Raad2b91af9484e0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7e722d8fe14a79" /><Relationship Type="http://schemas.openxmlformats.org/officeDocument/2006/relationships/notesSlide" Target="/ppt/notesSlides/notesSlide24.xml" Id="Rf1c738ebae394c8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fd5235cbb64146" /><Relationship Type="http://schemas.openxmlformats.org/officeDocument/2006/relationships/notesSlide" Target="/ppt/notesSlides/notesSlide25.xml" Id="R8c69ca2098f2431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  |  Psalms 31:1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耶和華啊，我投靠你； 求你使我永不羞愧； 憑你的公義搭救我！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In thee, O LORD, do I put my trust; let me never be ashamed: deliver me in thy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31:2  |  Psalms 31:2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求你側耳而聽， 快快救我！ 作我堅固的磐石， 拯救我的保障！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Bow down thine ear to me; deliver me speedily: be thou my strong rock, for an house of defence to save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31:3  |  Psalms 31:3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因為你是我的巖石，我的山寨； 所以，求你為你名的緣故引導我，指點我。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art my rock and my fortress; therefore for thy name’s sake lead me, and guide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31:4  |  Psalms 31:4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求你救我脫離人為我暗設的網羅， 因為你是我的保障。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Pull me out of the net that they have laid privily for me: for thou art my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31:5  |  Psalms 31:5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我將我的靈魂交在你手裏； 耶和華誠實的神啊，你救贖了我。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Into thine hand I commit my spirit: thou hast redeemed me, O LORD God of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31:6  |  Psalms 31:6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我恨惡那信奉虛無[之神]的人； 我卻倚靠耶和華。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hated them that regard lying vanities: but I trust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31:7  |  Psalms 31:7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我要為你的慈愛高興歡喜； 因為你見過我的困苦，知道我心中的艱難。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be glad and rejoice in thy mercy: for thou hast considered my trouble; thou hast known my soul in adversities;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31:8  |  Psalms 31:8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你未曾把我交在仇敵手裏； 你使我的腳站在寬闊之處。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hast not shut me up into the hand of the enemy: thou hast set my feet in a large room.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31:9  |  Psalms 31:9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耶和華啊，求你憐恤我， 因為我在急難之中； 我的眼睛因憂愁而乾癟， 連我的身心也不安舒。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mercy upon me, O LORD, for I am in trouble: mine eye is consumed with grief, yea, my soul and my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31:10  |  Psalms 31:10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我的生命為愁苦所消耗； 我的年歲為歎息所曠廢。 我的力量因我的罪孽衰敗； 我的骨頭也枯乾。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life is spent with grief, and my years with sighing: my strength faileth because of mine iniquity, and my bones are consumed.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31:11  |  Psalms 31:11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我因一切敵人成了羞辱， 在我的鄰舍跟前更甚； 那認識我的都懼怕我， 在外頭看見我的都躲避我。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a reproach among all mine enemies, but especially among my neighbours, and a fear to mine acquaintance: they that did see me without fled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31:12  |  Psalms 31:12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我被人忘記，如同死人，無人記念； 我好像破碎的器皿。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forgotten as a dead man out of mind: I am like a broken vessel.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31:13  |  Psalms 31:13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我聽見了許多人的讒謗， 四圍都是驚嚇； 他們一同商議攻擊我的時候， 就圖謀要害我的性命。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heard the slander of many: fear was on every side: while they took counsel together against me, they devised to take away my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31:14  |  Psalms 31:14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耶和華啊，我仍舊倚靠你； 我說：你是我的神。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trusted in thee, O LORD: I said, Thou art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31:15  |  Psalms 31:15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我終身的事在你手中； 求你救我脫離仇敵的手和那些逼迫我的人。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times are in thy hand: deliver me from the hand of mine enemies, and from them that persecute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31:16  |  Psalms 31:16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求你使你的臉光照僕人， 憑你的慈愛拯救我。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thy face to shine upon thy servant: save me for thy mercies’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31:17  |  Psalms 31:17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耶和華啊，求你叫我不致羞愧， 因為我曾呼籲你； 求你使惡人羞愧， 使他們在陰間緘默無聲。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me not be ashamed, O LORD; for I have called upon thee: let the wicked be ashamed, and let them be silent in the grave.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31:18  |  Psalms 31:18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那撒謊的人逞驕傲輕慢， 出狂妄的話攻擊義人； 願他的嘴啞而無言。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lying lips be put to silence; which speak grievous things proudly and contemptuously against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31:19  |  Psalms 31:19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敬畏你、投靠你的人，你為他們所積存的， 在世人面前所施行的恩惠是何等大呢！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how great is thy goodness, which thou hast laid up for them that fear thee; which thou hast wrought for them that trust in thee before the sons of men!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31:20  |  Psalms 31:20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你必把他們藏在你面前的隱密處， 免得遇見人的計謀； 你必暗暗地保守他們在亭子裏， 免受口舌的爭鬧。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hide them in the secret of thy presence from the pride of man: thou shalt keep them secretly in a pavilion from the strife of tongues.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31:21  |  Psalms 31:21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耶和華是應當稱頌的， 因為他在堅固城裏向我施展奇妙的慈愛。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LORD: for he hath shewed me his marvellous kindness in a strong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31:22  |  Psalms 31:22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至於我，我曾急促地說： 我從你眼前被隔絕。 然而，我呼求你的時候， 你仍聽我懇求的聲音。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said in my haste, I am cut off from before thine eyes: nevertheless thou heardest the voice of my supplications when I cried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31:23  |  Psalms 31:23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耶和華的聖民哪，你們都要愛他！ 耶和華保護誠實人， 足足報應行事驕傲的人。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love the LORD, all ye his saints: for the LORD preserveth the faithful, and plentifully rewardeth the proud doer.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31:24  |  Psalms 31:24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凡仰望耶和華的人， 你們都要壯膽，堅固你們的心！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of good courage, and he shall strengthen your heart, all ye that hope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2026-08-26T10:29:38.3180000Z</dcterms:created>
  <dcterms:modified xsi:type="dcterms:W3CDTF">2026-08-26T10:29:38.3180000Z</dcterms:modified>
</coreProperties>
</file>