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3db56f9194754530" /><Relationship Type="http://schemas.openxmlformats.org/officeDocument/2006/relationships/extended-properties" Target="/docProps/app.xml" Id="R6c7e2b6673484f5a" /><Relationship Type="http://schemas.openxmlformats.org/officeDocument/2006/relationships/officeDocument" Target="/ppt/presentation.xml" Id="R27a2cb42425842a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42fa9fb6ece4723"/>
  </p:sldMasterIdLst>
  <p:notesMasterIdLst>
    <p:notesMasterId xmlns:r="http://schemas.openxmlformats.org/officeDocument/2006/relationships" r:id="Rabd8d12e1a3c4d07"/>
  </p:notesMasterIdLst>
  <p:sldIdLst>
    <p:sldId xmlns:r="http://schemas.openxmlformats.org/officeDocument/2006/relationships" id="256" r:id="R16fa03b566f84710"/>
    <p:sldId xmlns:r="http://schemas.openxmlformats.org/officeDocument/2006/relationships" id="257" r:id="Rf3a30b12b61d4ddf"/>
    <p:sldId xmlns:r="http://schemas.openxmlformats.org/officeDocument/2006/relationships" id="258" r:id="R0486b4f37cd24b83"/>
    <p:sldId xmlns:r="http://schemas.openxmlformats.org/officeDocument/2006/relationships" id="259" r:id="R9d4af24bd35d4e9b"/>
    <p:sldId xmlns:r="http://schemas.openxmlformats.org/officeDocument/2006/relationships" id="260" r:id="R84e66862472b4c1e"/>
    <p:sldId xmlns:r="http://schemas.openxmlformats.org/officeDocument/2006/relationships" id="261" r:id="R9b52a60657254a20"/>
    <p:sldId xmlns:r="http://schemas.openxmlformats.org/officeDocument/2006/relationships" id="262" r:id="R5bd82173e8b2482a"/>
    <p:sldId xmlns:r="http://schemas.openxmlformats.org/officeDocument/2006/relationships" id="263" r:id="Rb056a8e68bcd4e69"/>
    <p:sldId xmlns:r="http://schemas.openxmlformats.org/officeDocument/2006/relationships" id="264" r:id="Rc9d9a837168f40c3"/>
    <p:sldId xmlns:r="http://schemas.openxmlformats.org/officeDocument/2006/relationships" id="265" r:id="R260f8cd8292d45e7"/>
    <p:sldId xmlns:r="http://schemas.openxmlformats.org/officeDocument/2006/relationships" id="266" r:id="R8251b8b724d84d67"/>
    <p:sldId xmlns:r="http://schemas.openxmlformats.org/officeDocument/2006/relationships" id="267" r:id="Rd93545c68e964dc1"/>
    <p:sldId xmlns:r="http://schemas.openxmlformats.org/officeDocument/2006/relationships" id="268" r:id="R30d32f7de3d14e9a"/>
    <p:sldId xmlns:r="http://schemas.openxmlformats.org/officeDocument/2006/relationships" id="269" r:id="Ra6106c352acd4ee8"/>
    <p:sldId xmlns:r="http://schemas.openxmlformats.org/officeDocument/2006/relationships" id="270" r:id="Rd3b47bcdef344090"/>
    <p:sldId xmlns:r="http://schemas.openxmlformats.org/officeDocument/2006/relationships" id="271" r:id="R4e5ed3d6fbf54488"/>
    <p:sldId xmlns:r="http://schemas.openxmlformats.org/officeDocument/2006/relationships" id="272" r:id="Rae034cd81ed34986"/>
    <p:sldId xmlns:r="http://schemas.openxmlformats.org/officeDocument/2006/relationships" id="273" r:id="R393bfd60a1794336"/>
    <p:sldId xmlns:r="http://schemas.openxmlformats.org/officeDocument/2006/relationships" id="274" r:id="R4be533e43d004f7b"/>
    <p:sldId xmlns:r="http://schemas.openxmlformats.org/officeDocument/2006/relationships" id="275" r:id="Rd9b84fa815244795"/>
    <p:sldId xmlns:r="http://schemas.openxmlformats.org/officeDocument/2006/relationships" id="276" r:id="R7def9b4e99764ad9"/>
    <p:sldId xmlns:r="http://schemas.openxmlformats.org/officeDocument/2006/relationships" id="277" r:id="Rda1e7c691c014a5a"/>
    <p:sldId xmlns:r="http://schemas.openxmlformats.org/officeDocument/2006/relationships" id="278" r:id="R64a6113f78734c4d"/>
    <p:sldId xmlns:r="http://schemas.openxmlformats.org/officeDocument/2006/relationships" id="279" r:id="R2487ccfb65a84c35"/>
    <p:sldId xmlns:r="http://schemas.openxmlformats.org/officeDocument/2006/relationships" id="280" r:id="R59fe9822cb024046"/>
    <p:sldId xmlns:r="http://schemas.openxmlformats.org/officeDocument/2006/relationships" id="281" r:id="R1ab337f7b61c408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6bfeac48fef44ed7" /><Relationship Type="http://schemas.openxmlformats.org/officeDocument/2006/relationships/slideMaster" Target="/ppt/slideMasters/slideMaster1.xml" Id="R842fa9fb6ece4723" /><Relationship Type="http://schemas.openxmlformats.org/officeDocument/2006/relationships/notesMaster" Target="/ppt/notesMasters/notesMaster1.xml" Id="Rabd8d12e1a3c4d07" /><Relationship Type="http://schemas.openxmlformats.org/officeDocument/2006/relationships/presProps" Target="/ppt/presProps.xml" Id="R5a45a3bfc8d149ab" /><Relationship Type="http://schemas.openxmlformats.org/officeDocument/2006/relationships/tableStyles" Target="/ppt/tableStyles.xml" Id="R7c7c97690e6d4174" /><Relationship Type="http://schemas.openxmlformats.org/officeDocument/2006/relationships/slide" Target="/ppt/slides/slide1.xml" Id="R16fa03b566f84710" /><Relationship Type="http://schemas.openxmlformats.org/officeDocument/2006/relationships/slide" Target="/ppt/slides/slide2.xml" Id="Rf3a30b12b61d4ddf" /><Relationship Type="http://schemas.openxmlformats.org/officeDocument/2006/relationships/slide" Target="/ppt/slides/slide3.xml" Id="R0486b4f37cd24b83" /><Relationship Type="http://schemas.openxmlformats.org/officeDocument/2006/relationships/slide" Target="/ppt/slides/slide4.xml" Id="R9d4af24bd35d4e9b" /><Relationship Type="http://schemas.openxmlformats.org/officeDocument/2006/relationships/slide" Target="/ppt/slides/slide5.xml" Id="R84e66862472b4c1e" /><Relationship Type="http://schemas.openxmlformats.org/officeDocument/2006/relationships/slide" Target="/ppt/slides/slide6.xml" Id="R9b52a60657254a20" /><Relationship Type="http://schemas.openxmlformats.org/officeDocument/2006/relationships/slide" Target="/ppt/slides/slide7.xml" Id="R5bd82173e8b2482a" /><Relationship Type="http://schemas.openxmlformats.org/officeDocument/2006/relationships/slide" Target="/ppt/slides/slide8.xml" Id="Rb056a8e68bcd4e69" /><Relationship Type="http://schemas.openxmlformats.org/officeDocument/2006/relationships/slide" Target="/ppt/slides/slide9.xml" Id="Rc9d9a837168f40c3" /><Relationship Type="http://schemas.openxmlformats.org/officeDocument/2006/relationships/slide" Target="/ppt/slides/slide10.xml" Id="R260f8cd8292d45e7" /><Relationship Type="http://schemas.openxmlformats.org/officeDocument/2006/relationships/slide" Target="/ppt/slides/slide11.xml" Id="R8251b8b724d84d67" /><Relationship Type="http://schemas.openxmlformats.org/officeDocument/2006/relationships/slide" Target="/ppt/slides/slide12.xml" Id="Rd93545c68e964dc1" /><Relationship Type="http://schemas.openxmlformats.org/officeDocument/2006/relationships/slide" Target="/ppt/slides/slide13.xml" Id="R30d32f7de3d14e9a" /><Relationship Type="http://schemas.openxmlformats.org/officeDocument/2006/relationships/slide" Target="/ppt/slides/slide14.xml" Id="Ra6106c352acd4ee8" /><Relationship Type="http://schemas.openxmlformats.org/officeDocument/2006/relationships/slide" Target="/ppt/slides/slide15.xml" Id="Rd3b47bcdef344090" /><Relationship Type="http://schemas.openxmlformats.org/officeDocument/2006/relationships/slide" Target="/ppt/slides/slide16.xml" Id="R4e5ed3d6fbf54488" /><Relationship Type="http://schemas.openxmlformats.org/officeDocument/2006/relationships/slide" Target="/ppt/slides/slide17.xml" Id="Rae034cd81ed34986" /><Relationship Type="http://schemas.openxmlformats.org/officeDocument/2006/relationships/slide" Target="/ppt/slides/slide18.xml" Id="R393bfd60a1794336" /><Relationship Type="http://schemas.openxmlformats.org/officeDocument/2006/relationships/slide" Target="/ppt/slides/slide19.xml" Id="R4be533e43d004f7b" /><Relationship Type="http://schemas.openxmlformats.org/officeDocument/2006/relationships/slide" Target="/ppt/slides/slide20.xml" Id="Rd9b84fa815244795" /><Relationship Type="http://schemas.openxmlformats.org/officeDocument/2006/relationships/slide" Target="/ppt/slides/slide21.xml" Id="R7def9b4e99764ad9" /><Relationship Type="http://schemas.openxmlformats.org/officeDocument/2006/relationships/slide" Target="/ppt/slides/slide22.xml" Id="Rda1e7c691c014a5a" /><Relationship Type="http://schemas.openxmlformats.org/officeDocument/2006/relationships/slide" Target="/ppt/slides/slide23.xml" Id="R64a6113f78734c4d" /><Relationship Type="http://schemas.openxmlformats.org/officeDocument/2006/relationships/slide" Target="/ppt/slides/slide24.xml" Id="R2487ccfb65a84c35" /><Relationship Type="http://schemas.openxmlformats.org/officeDocument/2006/relationships/slide" Target="/ppt/slides/slide25.xml" Id="R59fe9822cb024046" /><Relationship Type="http://schemas.openxmlformats.org/officeDocument/2006/relationships/slide" Target="/ppt/slides/slide26.xml" Id="R1ab337f7b61c408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3d38479cc9b453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8245e1aaccd4927" /><Relationship Type="http://schemas.openxmlformats.org/officeDocument/2006/relationships/notesMaster" Target="/ppt/notesMasters/notesMaster1.xml" Id="R3e9e6bca3a024f2b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447f534e90b4feb" /><Relationship Type="http://schemas.openxmlformats.org/officeDocument/2006/relationships/notesMaster" Target="/ppt/notesMasters/notesMaster1.xml" Id="R596fdb8cf787448a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0601870e8ad54ca0" /><Relationship Type="http://schemas.openxmlformats.org/officeDocument/2006/relationships/notesMaster" Target="/ppt/notesMasters/notesMaster1.xml" Id="Rbebd773af3cc4a9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ee0fd69dbc64320" /><Relationship Type="http://schemas.openxmlformats.org/officeDocument/2006/relationships/notesMaster" Target="/ppt/notesMasters/notesMaster1.xml" Id="Rd8d038fbe9554e8d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392fabbc78324ca1" /><Relationship Type="http://schemas.openxmlformats.org/officeDocument/2006/relationships/notesMaster" Target="/ppt/notesMasters/notesMaster1.xml" Id="Rc348cce92650437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4306c4bc9784efe" /><Relationship Type="http://schemas.openxmlformats.org/officeDocument/2006/relationships/notesMaster" Target="/ppt/notesMasters/notesMaster1.xml" Id="Rb008bf21527c44d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111b8da975443ee" /><Relationship Type="http://schemas.openxmlformats.org/officeDocument/2006/relationships/notesMaster" Target="/ppt/notesMasters/notesMaster1.xml" Id="Radc6d9b77f144be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44b68aa23964355" /><Relationship Type="http://schemas.openxmlformats.org/officeDocument/2006/relationships/notesMaster" Target="/ppt/notesMasters/notesMaster1.xml" Id="R65e71c84d997432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ae4810e13fb48d5" /><Relationship Type="http://schemas.openxmlformats.org/officeDocument/2006/relationships/notesMaster" Target="/ppt/notesMasters/notesMaster1.xml" Id="Rce44cdfa753b4282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4569bec4d7b64903" /><Relationship Type="http://schemas.openxmlformats.org/officeDocument/2006/relationships/notesMaster" Target="/ppt/notesMasters/notesMaster1.xml" Id="Rb102bb0e6fa146a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9f23476c2b1a4bbb" /><Relationship Type="http://schemas.openxmlformats.org/officeDocument/2006/relationships/notesMaster" Target="/ppt/notesMasters/notesMaster1.xml" Id="Rc17d181d92ce4f1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3385fb443be84603" /><Relationship Type="http://schemas.openxmlformats.org/officeDocument/2006/relationships/notesMaster" Target="/ppt/notesMasters/notesMaster1.xml" Id="R0b17bf8127fd4d8f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5bcf1e76c5a4dab" /><Relationship Type="http://schemas.openxmlformats.org/officeDocument/2006/relationships/notesMaster" Target="/ppt/notesMasters/notesMaster1.xml" Id="R9bdedc8619bd4041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3eeca711ab44ff1" /><Relationship Type="http://schemas.openxmlformats.org/officeDocument/2006/relationships/notesMaster" Target="/ppt/notesMasters/notesMaster1.xml" Id="Rc413f71205d24791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922b739773d547bd" /><Relationship Type="http://schemas.openxmlformats.org/officeDocument/2006/relationships/notesMaster" Target="/ppt/notesMasters/notesMaster1.xml" Id="Rfc934231847b49fd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f35ba9c89926439c" /><Relationship Type="http://schemas.openxmlformats.org/officeDocument/2006/relationships/notesMaster" Target="/ppt/notesMasters/notesMaster1.xml" Id="Rd43fcff2fb76447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0e21e83c41754b42" /><Relationship Type="http://schemas.openxmlformats.org/officeDocument/2006/relationships/notesMaster" Target="/ppt/notesMasters/notesMaster1.xml" Id="Rfbcaa04217e24c6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0afef88f17814453" /><Relationship Type="http://schemas.openxmlformats.org/officeDocument/2006/relationships/notesMaster" Target="/ppt/notesMasters/notesMaster1.xml" Id="Rd22ccb928d3d45c5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3bde5a6b6c2d4c1a" /><Relationship Type="http://schemas.openxmlformats.org/officeDocument/2006/relationships/notesMaster" Target="/ppt/notesMasters/notesMaster1.xml" Id="R46b3d35f8ad94b41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496f4685bc64914" /><Relationship Type="http://schemas.openxmlformats.org/officeDocument/2006/relationships/notesMaster" Target="/ppt/notesMasters/notesMaster1.xml" Id="R58de278c4df9465d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08e84e2bfc2c49c3" /><Relationship Type="http://schemas.openxmlformats.org/officeDocument/2006/relationships/notesMaster" Target="/ppt/notesMasters/notesMaster1.xml" Id="Rfcf8da2c2cf84101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138a4414a7d44cb0" /><Relationship Type="http://schemas.openxmlformats.org/officeDocument/2006/relationships/notesMaster" Target="/ppt/notesMasters/notesMaster1.xml" Id="R1719acce8eb649fc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fb02749bd69646bc" /><Relationship Type="http://schemas.openxmlformats.org/officeDocument/2006/relationships/notesMaster" Target="/ppt/notesMasters/notesMaster1.xml" Id="Rc539e750d7eb45ad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01eb6a2681241b0" /><Relationship Type="http://schemas.openxmlformats.org/officeDocument/2006/relationships/notesMaster" Target="/ppt/notesMasters/notesMaster1.xml" Id="R3559488f7e8542cd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3b81cc255024ea7" /><Relationship Type="http://schemas.openxmlformats.org/officeDocument/2006/relationships/notesMaster" Target="/ppt/notesMasters/notesMaster1.xml" Id="R3c914b8b7f534b56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6574ebb730e04f9e" /><Relationship Type="http://schemas.openxmlformats.org/officeDocument/2006/relationships/notesMaster" Target="/ppt/notesMasters/notesMaster1.xml" Id="R31c225e179484041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9c5902342714889" /><Relationship Type="http://schemas.openxmlformats.org/officeDocument/2006/relationships/image" Target="/ppt/media/image.png" Id="Rfec64f8bdd914027" /><Relationship Type="http://schemas.openxmlformats.org/officeDocument/2006/relationships/image" Target="/ppt/media/image2.png" Id="R8161da8e55ed4d7f" /><Relationship Type="http://schemas.openxmlformats.org/officeDocument/2006/relationships/image" Target="/ppt/media/image.jpeg" Id="R11a26279b7454cb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4cafcc59a3430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fec64f8bdd91402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8161da8e55ed4d7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1a26279b7454cb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7bf126196efd4a5e" /><Relationship Type="http://schemas.openxmlformats.org/officeDocument/2006/relationships/slideLayout" Target="/ppt/slideLayouts/slideLayout1.xml" Id="Rc91ce00df5674a48" /><Relationship Type="http://schemas.openxmlformats.org/officeDocument/2006/relationships/slideLayout" Target="/ppt/slideLayouts/slideLayout2.xml" Id="Rdb23fd0727624134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91ce00df5674a48"/>
    <p:sldLayoutId xmlns:r="http://schemas.openxmlformats.org/officeDocument/2006/relationships" id="2147483650" r:id="Rdb23fd0727624134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6e4e2418574a87" /><Relationship Type="http://schemas.openxmlformats.org/officeDocument/2006/relationships/notesSlide" Target="/ppt/notesSlides/notesSlide1.xml" Id="R6e182ea04d374e4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df4ce4dd594c87" /><Relationship Type="http://schemas.openxmlformats.org/officeDocument/2006/relationships/notesSlide" Target="/ppt/notesSlides/notesSlide2.xml" Id="R0482f623357a4bb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0ba97ab9aa7413f" /><Relationship Type="http://schemas.openxmlformats.org/officeDocument/2006/relationships/notesSlide" Target="/ppt/notesSlides/notesSlide3.xml" Id="R620568c834824bb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e2329ff2ed4b87" /><Relationship Type="http://schemas.openxmlformats.org/officeDocument/2006/relationships/notesSlide" Target="/ppt/notesSlides/notesSlide4.xml" Id="R4a166b1f7bc748e7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a82791e8454911" /><Relationship Type="http://schemas.openxmlformats.org/officeDocument/2006/relationships/notesSlide" Target="/ppt/notesSlides/notesSlide5.xml" Id="R81d5c1387fa94dd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3898d0e39f449f9" /><Relationship Type="http://schemas.openxmlformats.org/officeDocument/2006/relationships/notesSlide" Target="/ppt/notesSlides/notesSlide6.xml" Id="R17e948fe20f14b3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39d4e0a214889" /><Relationship Type="http://schemas.openxmlformats.org/officeDocument/2006/relationships/notesSlide" Target="/ppt/notesSlides/notesSlide7.xml" Id="R50d1e78c41ee464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e7071557e24796" /><Relationship Type="http://schemas.openxmlformats.org/officeDocument/2006/relationships/notesSlide" Target="/ppt/notesSlides/notesSlide8.xml" Id="Rd97a50946f8f407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27022aa3e014988" /><Relationship Type="http://schemas.openxmlformats.org/officeDocument/2006/relationships/notesSlide" Target="/ppt/notesSlides/notesSlide9.xml" Id="R6035815112934a7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d9b4985f7a4e2a" /><Relationship Type="http://schemas.openxmlformats.org/officeDocument/2006/relationships/notesSlide" Target="/ppt/notesSlides/notesSlide10.xml" Id="Raafd9ff87edd4447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5d5bc26d94422f" /><Relationship Type="http://schemas.openxmlformats.org/officeDocument/2006/relationships/notesSlide" Target="/ppt/notesSlides/notesSlide11.xml" Id="R3ca3072949244bf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05a950b32e84c6d" /><Relationship Type="http://schemas.openxmlformats.org/officeDocument/2006/relationships/notesSlide" Target="/ppt/notesSlides/notesSlide12.xml" Id="R64dfbb350580458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e5f0da25e34ef7" /><Relationship Type="http://schemas.openxmlformats.org/officeDocument/2006/relationships/notesSlide" Target="/ppt/notesSlides/notesSlide13.xml" Id="R9357f364bba8489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4a16fa1365f47ad" /><Relationship Type="http://schemas.openxmlformats.org/officeDocument/2006/relationships/notesSlide" Target="/ppt/notesSlides/notesSlide14.xml" Id="Rca7234e43e2e4cd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1f16f87f864514" /><Relationship Type="http://schemas.openxmlformats.org/officeDocument/2006/relationships/notesSlide" Target="/ppt/notesSlides/notesSlide15.xml" Id="R8581fb836e3d4f67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720217e84d4bc6" /><Relationship Type="http://schemas.openxmlformats.org/officeDocument/2006/relationships/notesSlide" Target="/ppt/notesSlides/notesSlide16.xml" Id="Rdba46adbc544470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b7096d83c854244" /><Relationship Type="http://schemas.openxmlformats.org/officeDocument/2006/relationships/notesSlide" Target="/ppt/notesSlides/notesSlide17.xml" Id="R30f5b221655a426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e801030e944982" /><Relationship Type="http://schemas.openxmlformats.org/officeDocument/2006/relationships/notesSlide" Target="/ppt/notesSlides/notesSlide18.xml" Id="R879a858a1ba34fa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ef7af56a6a402d" /><Relationship Type="http://schemas.openxmlformats.org/officeDocument/2006/relationships/notesSlide" Target="/ppt/notesSlides/notesSlide19.xml" Id="R3b6b61bb2f024dc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bfa2ff032c84573" /><Relationship Type="http://schemas.openxmlformats.org/officeDocument/2006/relationships/notesSlide" Target="/ppt/notesSlides/notesSlide20.xml" Id="Ra62b30d8199644da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deea2349c242bb" /><Relationship Type="http://schemas.openxmlformats.org/officeDocument/2006/relationships/notesSlide" Target="/ppt/notesSlides/notesSlide21.xml" Id="Ra34d1dfdc7334b3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3f39941bad409f" /><Relationship Type="http://schemas.openxmlformats.org/officeDocument/2006/relationships/notesSlide" Target="/ppt/notesSlides/notesSlide22.xml" Id="Rbc2bff074980444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b9d3c6551134cbe" /><Relationship Type="http://schemas.openxmlformats.org/officeDocument/2006/relationships/notesSlide" Target="/ppt/notesSlides/notesSlide23.xml" Id="Rea655413fcfb4bd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c8cffd94f0403f" /><Relationship Type="http://schemas.openxmlformats.org/officeDocument/2006/relationships/notesSlide" Target="/ppt/notesSlides/notesSlide24.xml" Id="R34d21fb77d9a432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01442e20c04f24" /><Relationship Type="http://schemas.openxmlformats.org/officeDocument/2006/relationships/notesSlide" Target="/ppt/notesSlides/notesSlide25.xml" Id="R50ae298ad867434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b553725edd40dc" /><Relationship Type="http://schemas.openxmlformats.org/officeDocument/2006/relationships/notesSlide" Target="/ppt/notesSlides/notesSlide26.xml" Id="R257597dd818842c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約伯記第12章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12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  |  Job 12:1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  |  Job 12:2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你們真是子民哪， 你們死亡，智慧也就滅沒了。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 doubt but ye are the people, and wisdom shall die with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12:3  |  Job 12:3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但我也有聰明，與你們一樣， 並非不及你們。 你們所說的，誰不知道呢？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I have understanding as well as you; I am not inferior to you: yea, who knoweth not such things as these?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12:4  |  Job 12:4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我這求告神、蒙他應允的人 竟成了朋友所譏笑的； 公義完全人竟受了人的譏笑。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as one mocked of his neighbour, who calleth upon God, and he answereth him: the just upright man is laughed to scorn.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12:5  |  Job 12:5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安逸的人心裏藐視災禍； 這災禍常常等待滑腳的人。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ready to slip with his feet is as a lamp despised in the thought of him that is at ease.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12:6  |  Job 12:6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強盜的帳棚興旺， 惹神的人穩固， 神[多將財物]送到他們手中。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tabernacles of robbers prosper, and they that provoke God are secure; into whose hand God bringeth abundantly.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12:7  |  Job 12:7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你且問走獸，走獸必指教你； 又問空中的飛鳥，飛鳥必告訴你；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ask now the beasts, and they shall teach thee; and the fowls of the air, and they shall tell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12:8  |  Job 12:8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或與地說話，地必指教你； 海中的魚也必向你說明。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Or speak to the earth, and it shall teach thee: and the fishes of the sea shall declare unto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12:9  |  Job 12:9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看這一切， 誰不知道是耶和華的手做成的呢？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knoweth not in all these that the hand of the LORD hath wrought this?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12:10  |  Job 12:10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凡活物的生命和人類的氣息都在他手中。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whose hand is the soul of every living thing, and the breath of all mankind.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12:11  |  Job 12:11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耳朵豈不試驗言語， 正如上膛嘗食物嗎？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Doth not the ear try words? and the mouth taste his meat?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12:12  |  Job 12:12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年老的有智慧； 壽高的有知識。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the ancient is wisdom; and in length of days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12:13  |  Job 12:13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在神有智慧和能力； 他有謀略和知識。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him is wisdom and strength, he hath counsel and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12:14  |  Job 12:14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他拆毀的，就不能再建造； 他捆住人，便不得開釋。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breaketh down, and it cannot be built again: he shutteth up a man, and there can be no opening.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12:15  |  Job 12:15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他把水留住，水便枯乾； 他再發出水來，水就翻地。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withholdeth the waters, and they dry up: also he sendeth them out, and they overturn the earth.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12:16  |  Job 12:16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在他有能力和智慧， 被誘惑的與誘惑人的都是屬他。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 him is strength and wisdom: the deceived and the deceiver are his.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12:17  |  Job 12:17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他把謀士剝衣擄去， 又使審判官變成愚人。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leadeth counsellors away spoiled, and maketh the judges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12:18  |  Job 12:18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他放鬆君王的綁， 又用帶子捆他們的腰。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looseth the bond of kings, and girdeth their loins with a girdle.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12:19  |  Job 12:19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他把祭司剝衣擄去， 又使有能的人傾敗。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leadeth princes away spoiled, and overthroweth the 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12:20  |  Job 12:20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他廢去忠信人的講論， 又奪去老人的聰明。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removeth away the speech of the trusty, and taketh away the understanding of the aged.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12:21  |  Job 12:21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他使君王蒙羞被辱， 放鬆有力之人的腰帶。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poureth contempt upon princes, and weakeneth the strength of the mighty.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12:22  |  Job 12:22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他將深奧的事從黑暗中彰顯， 使死蔭顯為光明。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discovereth deep things out of darkness, and bringeth out to light the shadow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12:23  |  Job 12:23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他使邦國興旺而又毀滅； 他使邦國開廣而又擄去。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increaseth the nations, and destroyeth them: he enlargeth the nations, and straiteneth them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12:24  |  Job 12:24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他將地上民中首領的聰明奪去， 使他們在荒廢無路之地漂流；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taketh away the heart of the chief of the people of the earth, and causeth them to wander in a wilderness where there is no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12:25  |  Job 12:25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他們無光，在黑暗中摸索， 又使他們東倒西歪，像醉酒的人一樣。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grope in the dark without light, and he maketh them to stagger like a drunken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2026-08-26T10:27:10.6830000Z</dcterms:created>
  <dcterms:modified xsi:type="dcterms:W3CDTF">2026-08-26T10:27:10.6830000Z</dcterms:modified>
</coreProperties>
</file>