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a40d6ce040a4fea" /><Relationship Type="http://schemas.openxmlformats.org/officeDocument/2006/relationships/extended-properties" Target="/docProps/app.xml" Id="R3df9c0a965ba4269" /><Relationship Type="http://schemas.openxmlformats.org/officeDocument/2006/relationships/officeDocument" Target="/ppt/presentation.xml" Id="R1c14af065e244db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799354242d547ba"/>
  </p:sldMasterIdLst>
  <p:notesMasterIdLst>
    <p:notesMasterId xmlns:r="http://schemas.openxmlformats.org/officeDocument/2006/relationships" r:id="Re465a215b86d4d03"/>
  </p:notesMasterIdLst>
  <p:sldIdLst>
    <p:sldId xmlns:r="http://schemas.openxmlformats.org/officeDocument/2006/relationships" id="256" r:id="R95dc05c70e654492"/>
    <p:sldId xmlns:r="http://schemas.openxmlformats.org/officeDocument/2006/relationships" id="257" r:id="R71544c90388446a2"/>
    <p:sldId xmlns:r="http://schemas.openxmlformats.org/officeDocument/2006/relationships" id="258" r:id="Rc45c8c8713d94e47"/>
    <p:sldId xmlns:r="http://schemas.openxmlformats.org/officeDocument/2006/relationships" id="259" r:id="R5404a48c3c87445c"/>
    <p:sldId xmlns:r="http://schemas.openxmlformats.org/officeDocument/2006/relationships" id="260" r:id="Ra2660becee18455d"/>
    <p:sldId xmlns:r="http://schemas.openxmlformats.org/officeDocument/2006/relationships" id="261" r:id="R489034a830874da0"/>
    <p:sldId xmlns:r="http://schemas.openxmlformats.org/officeDocument/2006/relationships" id="262" r:id="Rcbbe0f15664d4de9"/>
    <p:sldId xmlns:r="http://schemas.openxmlformats.org/officeDocument/2006/relationships" id="263" r:id="R584f5e378ce843e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de101126884515" /><Relationship Type="http://schemas.openxmlformats.org/officeDocument/2006/relationships/slideMaster" Target="/ppt/slideMasters/slideMaster1.xml" Id="R8799354242d547ba" /><Relationship Type="http://schemas.openxmlformats.org/officeDocument/2006/relationships/notesMaster" Target="/ppt/notesMasters/notesMaster1.xml" Id="Re465a215b86d4d03" /><Relationship Type="http://schemas.openxmlformats.org/officeDocument/2006/relationships/presProps" Target="/ppt/presProps.xml" Id="R73ce6f42b185489b" /><Relationship Type="http://schemas.openxmlformats.org/officeDocument/2006/relationships/tableStyles" Target="/ppt/tableStyles.xml" Id="R76afb969521a43dc" /><Relationship Type="http://schemas.openxmlformats.org/officeDocument/2006/relationships/slide" Target="/ppt/slides/slide1.xml" Id="R95dc05c70e654492" /><Relationship Type="http://schemas.openxmlformats.org/officeDocument/2006/relationships/slide" Target="/ppt/slides/slide2.xml" Id="R71544c90388446a2" /><Relationship Type="http://schemas.openxmlformats.org/officeDocument/2006/relationships/slide" Target="/ppt/slides/slide3.xml" Id="Rc45c8c8713d94e47" /><Relationship Type="http://schemas.openxmlformats.org/officeDocument/2006/relationships/slide" Target="/ppt/slides/slide4.xml" Id="R5404a48c3c87445c" /><Relationship Type="http://schemas.openxmlformats.org/officeDocument/2006/relationships/slide" Target="/ppt/slides/slide5.xml" Id="Ra2660becee18455d" /><Relationship Type="http://schemas.openxmlformats.org/officeDocument/2006/relationships/slide" Target="/ppt/slides/slide6.xml" Id="R489034a830874da0" /><Relationship Type="http://schemas.openxmlformats.org/officeDocument/2006/relationships/slide" Target="/ppt/slides/slide7.xml" Id="Rcbbe0f15664d4de9" /><Relationship Type="http://schemas.openxmlformats.org/officeDocument/2006/relationships/slide" Target="/ppt/slides/slide8.xml" Id="R584f5e378ce843e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7b9e826ff41408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acae46c82d84fcd" /><Relationship Type="http://schemas.openxmlformats.org/officeDocument/2006/relationships/notesMaster" Target="/ppt/notesMasters/notesMaster1.xml" Id="R22fc9d2f55d94c3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466b423a7134ce1" /><Relationship Type="http://schemas.openxmlformats.org/officeDocument/2006/relationships/notesMaster" Target="/ppt/notesMasters/notesMaster1.xml" Id="R888b1fdef66e414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0e33f4ede9b4707" /><Relationship Type="http://schemas.openxmlformats.org/officeDocument/2006/relationships/notesMaster" Target="/ppt/notesMasters/notesMaster1.xml" Id="R9d06a1afbed348a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48d3e0cdaf742e8" /><Relationship Type="http://schemas.openxmlformats.org/officeDocument/2006/relationships/notesMaster" Target="/ppt/notesMasters/notesMaster1.xml" Id="Rcab35954a1b24f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3d4d4df2e44049" /><Relationship Type="http://schemas.openxmlformats.org/officeDocument/2006/relationships/notesMaster" Target="/ppt/notesMasters/notesMaster1.xml" Id="R1d21bae0855f465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9605ad1960d4829" /><Relationship Type="http://schemas.openxmlformats.org/officeDocument/2006/relationships/notesMaster" Target="/ppt/notesMasters/notesMaster1.xml" Id="R56780e32e4a6406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39dbebc0b494be4" /><Relationship Type="http://schemas.openxmlformats.org/officeDocument/2006/relationships/notesMaster" Target="/ppt/notesMasters/notesMaster1.xml" Id="R119cd3267bd14e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2b96509c6dd441d" /><Relationship Type="http://schemas.openxmlformats.org/officeDocument/2006/relationships/notesMaster" Target="/ppt/notesMasters/notesMaster1.xml" Id="R1e970d52880a4c2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aa43fe848f489c" /><Relationship Type="http://schemas.openxmlformats.org/officeDocument/2006/relationships/image" Target="/ppt/media/image.png" Id="Rce1dcb8abab24e5c" /><Relationship Type="http://schemas.openxmlformats.org/officeDocument/2006/relationships/image" Target="/ppt/media/image2.png" Id="R2aa1d6cb8c7747f0" /><Relationship Type="http://schemas.openxmlformats.org/officeDocument/2006/relationships/image" Target="/ppt/media/image.jpeg" Id="R8475be3d214646e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528027fd6c445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e1dcb8abab24e5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aa1d6cb8c7747f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75be3d214646e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1d9132030ad42d8" /><Relationship Type="http://schemas.openxmlformats.org/officeDocument/2006/relationships/slideLayout" Target="/ppt/slideLayouts/slideLayout1.xml" Id="R027bc82053954702" /><Relationship Type="http://schemas.openxmlformats.org/officeDocument/2006/relationships/slideLayout" Target="/ppt/slideLayouts/slideLayout2.xml" Id="R0230c1cbd43b482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27bc82053954702"/>
    <p:sldLayoutId xmlns:r="http://schemas.openxmlformats.org/officeDocument/2006/relationships" id="2147483650" r:id="R0230c1cbd43b482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b2c1f0fd0d4afe" /><Relationship Type="http://schemas.openxmlformats.org/officeDocument/2006/relationships/notesSlide" Target="/ppt/notesSlides/notesSlide1.xml" Id="R3f503b1c652446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f46f4e855c4c4b" /><Relationship Type="http://schemas.openxmlformats.org/officeDocument/2006/relationships/notesSlide" Target="/ppt/notesSlides/notesSlide2.xml" Id="R79e6f2ef9745461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3d2393d65645f2" /><Relationship Type="http://schemas.openxmlformats.org/officeDocument/2006/relationships/notesSlide" Target="/ppt/notesSlides/notesSlide3.xml" Id="Rd97aaaf9edb5434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2dde044e2b433f" /><Relationship Type="http://schemas.openxmlformats.org/officeDocument/2006/relationships/notesSlide" Target="/ppt/notesSlides/notesSlide4.xml" Id="Rb0d27a8525ec45a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0057276f6b482f" /><Relationship Type="http://schemas.openxmlformats.org/officeDocument/2006/relationships/notesSlide" Target="/ppt/notesSlides/notesSlide5.xml" Id="R6386630a2e69437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25615ed93e42c9" /><Relationship Type="http://schemas.openxmlformats.org/officeDocument/2006/relationships/notesSlide" Target="/ppt/notesSlides/notesSlide6.xml" Id="Rd5326a77943746d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7e10baccc44d0a" /><Relationship Type="http://schemas.openxmlformats.org/officeDocument/2006/relationships/notesSlide" Target="/ppt/notesSlides/notesSlide7.xml" Id="Ra6df7f7e4339450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608c55d6f54e0f" /><Relationship Type="http://schemas.openxmlformats.org/officeDocument/2006/relationships/notesSlide" Target="/ppt/notesSlides/notesSlide8.xml" Id="R5e7b37ab68f7441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14:1  |  Psalms 14:1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 愚頑人心裏說：沒有神。 他們都是邪惡，行了可憎惡的事； 沒有一個人行善。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of David. The fool hath said in his heart, There is no God. They are corrupt, they have done abominable works, there is none that doeth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14:2  |  Psalms 14:2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耶和華從天上垂看世人， 要看有明白的沒有， 有尋求神的沒有。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looked down from heaven upon the children of men, to see if there were any that did understand, and seek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14:3  |  Psalms 14:3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他們都偏離正路， 一同變為污穢； 並沒有行善的， 連一個也沒有。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all gone aside, they are all together become filthy: there is none that doeth good, no, not 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14:4  |  Psalms 14:4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作孽的都沒有知識嗎？ 他們吞吃我的百姓，[如同]吃飯一樣， 並不求告耶和華。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Have all the workers of iniquity no knowledge? who eat up my people as they eat bread, and call not upon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14:5  |  Psalms 14:5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他們在那裏大大地害怕， 因為神在義人的族類中。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were they in great fear: for God is in the generation of the righteous.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14:6  |  Psalms 14:6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你們叫困苦人的謀算變為羞辱； 然而耶和華是他的避難所。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have shamed the counsel of the poor, because the LORD is his refuge.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14:7  |  Psalms 14:7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但願以色列的救恩從錫安而出。 耶和華救回他被擄的子民那時， 雅各要快樂，以色列要歡喜。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Oh that the salvation of Israel were come out of Zion! when the LORD bringeth back the captivity of his people, Jacob shall rejoice, and Israel shall be glad.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2026-08-30T04:32:37.2250000Z</dcterms:created>
  <dcterms:modified xsi:type="dcterms:W3CDTF">2026-08-30T04:32:37.2250000Z</dcterms:modified>
</coreProperties>
</file>