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7e896c134434bc9" /><Relationship Type="http://schemas.openxmlformats.org/officeDocument/2006/relationships/extended-properties" Target="/docProps/app.xml" Id="R52146171d8334e12" /><Relationship Type="http://schemas.openxmlformats.org/officeDocument/2006/relationships/officeDocument" Target="/ppt/presentation.xml" Id="Rd049a9234e1b49b2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88fe61e4ce194714"/>
  </p:sldMasterIdLst>
  <p:notesMasterIdLst>
    <p:notesMasterId xmlns:r="http://schemas.openxmlformats.org/officeDocument/2006/relationships" r:id="R6e7a716de7a54aa7"/>
  </p:notesMasterIdLst>
  <p:sldIdLst>
    <p:sldId xmlns:r="http://schemas.openxmlformats.org/officeDocument/2006/relationships" id="256" r:id="R51365a572b514d05"/>
    <p:sldId xmlns:r="http://schemas.openxmlformats.org/officeDocument/2006/relationships" id="257" r:id="R18a2debadb8d4a2e"/>
    <p:sldId xmlns:r="http://schemas.openxmlformats.org/officeDocument/2006/relationships" id="258" r:id="Ref2c983f5d5b4dfa"/>
    <p:sldId xmlns:r="http://schemas.openxmlformats.org/officeDocument/2006/relationships" id="259" r:id="Rd12433a1b1364a68"/>
    <p:sldId xmlns:r="http://schemas.openxmlformats.org/officeDocument/2006/relationships" id="260" r:id="R1275a06cd2be46c4"/>
    <p:sldId xmlns:r="http://schemas.openxmlformats.org/officeDocument/2006/relationships" id="261" r:id="R6446c206da964ddc"/>
    <p:sldId xmlns:r="http://schemas.openxmlformats.org/officeDocument/2006/relationships" id="262" r:id="R6643564883cc4cfd"/>
    <p:sldId xmlns:r="http://schemas.openxmlformats.org/officeDocument/2006/relationships" id="263" r:id="R2156d70e178d4e1c"/>
    <p:sldId xmlns:r="http://schemas.openxmlformats.org/officeDocument/2006/relationships" id="264" r:id="R6e49e2e11cdc401c"/>
    <p:sldId xmlns:r="http://schemas.openxmlformats.org/officeDocument/2006/relationships" id="265" r:id="Ra481cae84c9c4b19"/>
    <p:sldId xmlns:r="http://schemas.openxmlformats.org/officeDocument/2006/relationships" id="266" r:id="Rf39469004e764c4e"/>
    <p:sldId xmlns:r="http://schemas.openxmlformats.org/officeDocument/2006/relationships" id="267" r:id="Ra33a5d38fcee4a42"/>
    <p:sldId xmlns:r="http://schemas.openxmlformats.org/officeDocument/2006/relationships" id="268" r:id="Rec1e8eda492e4f69"/>
    <p:sldId xmlns:r="http://schemas.openxmlformats.org/officeDocument/2006/relationships" id="269" r:id="R3b53ce61514e45ac"/>
    <p:sldId xmlns:r="http://schemas.openxmlformats.org/officeDocument/2006/relationships" id="270" r:id="Rf9aa0b53171442dd"/>
    <p:sldId xmlns:r="http://schemas.openxmlformats.org/officeDocument/2006/relationships" id="271" r:id="R59b391ded64448e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8621d3ca21943ca" /><Relationship Type="http://schemas.openxmlformats.org/officeDocument/2006/relationships/slideMaster" Target="/ppt/slideMasters/slideMaster1.xml" Id="R88fe61e4ce194714" /><Relationship Type="http://schemas.openxmlformats.org/officeDocument/2006/relationships/notesMaster" Target="/ppt/notesMasters/notesMaster1.xml" Id="R6e7a716de7a54aa7" /><Relationship Type="http://schemas.openxmlformats.org/officeDocument/2006/relationships/presProps" Target="/ppt/presProps.xml" Id="R8c655b58d0874052" /><Relationship Type="http://schemas.openxmlformats.org/officeDocument/2006/relationships/tableStyles" Target="/ppt/tableStyles.xml" Id="Rcc253190cd584e95" /><Relationship Type="http://schemas.openxmlformats.org/officeDocument/2006/relationships/slide" Target="/ppt/slides/slide1.xml" Id="R51365a572b514d05" /><Relationship Type="http://schemas.openxmlformats.org/officeDocument/2006/relationships/slide" Target="/ppt/slides/slide2.xml" Id="R18a2debadb8d4a2e" /><Relationship Type="http://schemas.openxmlformats.org/officeDocument/2006/relationships/slide" Target="/ppt/slides/slide3.xml" Id="Ref2c983f5d5b4dfa" /><Relationship Type="http://schemas.openxmlformats.org/officeDocument/2006/relationships/slide" Target="/ppt/slides/slide4.xml" Id="Rd12433a1b1364a68" /><Relationship Type="http://schemas.openxmlformats.org/officeDocument/2006/relationships/slide" Target="/ppt/slides/slide5.xml" Id="R1275a06cd2be46c4" /><Relationship Type="http://schemas.openxmlformats.org/officeDocument/2006/relationships/slide" Target="/ppt/slides/slide6.xml" Id="R6446c206da964ddc" /><Relationship Type="http://schemas.openxmlformats.org/officeDocument/2006/relationships/slide" Target="/ppt/slides/slide7.xml" Id="R6643564883cc4cfd" /><Relationship Type="http://schemas.openxmlformats.org/officeDocument/2006/relationships/slide" Target="/ppt/slides/slide8.xml" Id="R2156d70e178d4e1c" /><Relationship Type="http://schemas.openxmlformats.org/officeDocument/2006/relationships/slide" Target="/ppt/slides/slide9.xml" Id="R6e49e2e11cdc401c" /><Relationship Type="http://schemas.openxmlformats.org/officeDocument/2006/relationships/slide" Target="/ppt/slides/slide10.xml" Id="Ra481cae84c9c4b19" /><Relationship Type="http://schemas.openxmlformats.org/officeDocument/2006/relationships/slide" Target="/ppt/slides/slide11.xml" Id="Rf39469004e764c4e" /><Relationship Type="http://schemas.openxmlformats.org/officeDocument/2006/relationships/slide" Target="/ppt/slides/slide12.xml" Id="Ra33a5d38fcee4a42" /><Relationship Type="http://schemas.openxmlformats.org/officeDocument/2006/relationships/slide" Target="/ppt/slides/slide13.xml" Id="Rec1e8eda492e4f69" /><Relationship Type="http://schemas.openxmlformats.org/officeDocument/2006/relationships/slide" Target="/ppt/slides/slide14.xml" Id="R3b53ce61514e45ac" /><Relationship Type="http://schemas.openxmlformats.org/officeDocument/2006/relationships/slide" Target="/ppt/slides/slide15.xml" Id="Rf9aa0b53171442dd" /><Relationship Type="http://schemas.openxmlformats.org/officeDocument/2006/relationships/slide" Target="/ppt/slides/slide16.xml" Id="R59b391ded64448e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bfc58b8cbaab457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4c96fd9e47d4fd9" /><Relationship Type="http://schemas.openxmlformats.org/officeDocument/2006/relationships/notesMaster" Target="/ppt/notesMasters/notesMaster1.xml" Id="Rbc1810c7848e45d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a46addd72fb4f5a" /><Relationship Type="http://schemas.openxmlformats.org/officeDocument/2006/relationships/notesMaster" Target="/ppt/notesMasters/notesMaster1.xml" Id="R6a401634706c40f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b647f593fda42ef" /><Relationship Type="http://schemas.openxmlformats.org/officeDocument/2006/relationships/notesMaster" Target="/ppt/notesMasters/notesMaster1.xml" Id="R612a1a20f6ad4d5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a209f7eebfa458b" /><Relationship Type="http://schemas.openxmlformats.org/officeDocument/2006/relationships/notesMaster" Target="/ppt/notesMasters/notesMaster1.xml" Id="Ra907c80159b24a12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22e3a4c3e5644be" /><Relationship Type="http://schemas.openxmlformats.org/officeDocument/2006/relationships/notesMaster" Target="/ppt/notesMasters/notesMaster1.xml" Id="Rfec7b54ee2bc400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698c8f62ede407d" /><Relationship Type="http://schemas.openxmlformats.org/officeDocument/2006/relationships/notesMaster" Target="/ppt/notesMasters/notesMaster1.xml" Id="R710b5fe72f934170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ed7258f5629f42f6" /><Relationship Type="http://schemas.openxmlformats.org/officeDocument/2006/relationships/notesMaster" Target="/ppt/notesMasters/notesMaster1.xml" Id="Ra6a63f6dbcc14ee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63d347ede56c4d7a" /><Relationship Type="http://schemas.openxmlformats.org/officeDocument/2006/relationships/notesMaster" Target="/ppt/notesMasters/notesMaster1.xml" Id="R582997f5ac5b4f57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d06038fddec4789" /><Relationship Type="http://schemas.openxmlformats.org/officeDocument/2006/relationships/notesMaster" Target="/ppt/notesMasters/notesMaster1.xml" Id="Rb4bf6a416b71457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64934bb7cf14332" /><Relationship Type="http://schemas.openxmlformats.org/officeDocument/2006/relationships/notesMaster" Target="/ppt/notesMasters/notesMaster1.xml" Id="R35ed19a6c5994b2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5dee766a4e514e02" /><Relationship Type="http://schemas.openxmlformats.org/officeDocument/2006/relationships/notesMaster" Target="/ppt/notesMasters/notesMaster1.xml" Id="R351e0fe66e05474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86f07256d3a4662" /><Relationship Type="http://schemas.openxmlformats.org/officeDocument/2006/relationships/notesMaster" Target="/ppt/notesMasters/notesMaster1.xml" Id="R8739613b8e494e3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e10003123e7643ca" /><Relationship Type="http://schemas.openxmlformats.org/officeDocument/2006/relationships/notesMaster" Target="/ppt/notesMasters/notesMaster1.xml" Id="R1641ed9ab3394dd5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dd125b141824063" /><Relationship Type="http://schemas.openxmlformats.org/officeDocument/2006/relationships/notesMaster" Target="/ppt/notesMasters/notesMaster1.xml" Id="R897bb4214ea2461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afd96d4423604e1d" /><Relationship Type="http://schemas.openxmlformats.org/officeDocument/2006/relationships/notesMaster" Target="/ppt/notesMasters/notesMaster1.xml" Id="R766866a17adc40d5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e0f3a0e7b5c4bbb" /><Relationship Type="http://schemas.openxmlformats.org/officeDocument/2006/relationships/notesMaster" Target="/ppt/notesMasters/notesMaster1.xml" Id="R1a4429531bb94296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1ff8ef13d72462c" /><Relationship Type="http://schemas.openxmlformats.org/officeDocument/2006/relationships/image" Target="/ppt/media/image.png" Id="R8fb170005f3244f2" /><Relationship Type="http://schemas.openxmlformats.org/officeDocument/2006/relationships/image" Target="/ppt/media/image2.png" Id="Rf70bebe794f7463b" /><Relationship Type="http://schemas.openxmlformats.org/officeDocument/2006/relationships/image" Target="/ppt/media/image.jpeg" Id="Rea9d1c4cd3dc4c15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afdd43ca35d4837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fb170005f3244f2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70bebe794f7463b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9d1c4cd3dc4c15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4bade73f11d46fd" /><Relationship Type="http://schemas.openxmlformats.org/officeDocument/2006/relationships/slideLayout" Target="/ppt/slideLayouts/slideLayout1.xml" Id="Rac89760bf38a4d85" /><Relationship Type="http://schemas.openxmlformats.org/officeDocument/2006/relationships/slideLayout" Target="/ppt/slideLayouts/slideLayout2.xml" Id="Rf1637c6f8c6e4125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c89760bf38a4d85"/>
    <p:sldLayoutId xmlns:r="http://schemas.openxmlformats.org/officeDocument/2006/relationships" id="2147483650" r:id="Rf1637c6f8c6e4125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10941cfd8f1498b" /><Relationship Type="http://schemas.openxmlformats.org/officeDocument/2006/relationships/notesSlide" Target="/ppt/notesSlides/notesSlide1.xml" Id="R384ffa0b80794a7e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1635d0a1b3b47ef" /><Relationship Type="http://schemas.openxmlformats.org/officeDocument/2006/relationships/notesSlide" Target="/ppt/notesSlides/notesSlide2.xml" Id="Rbfc3b9af078d48d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cc8d1b73284f99" /><Relationship Type="http://schemas.openxmlformats.org/officeDocument/2006/relationships/notesSlide" Target="/ppt/notesSlides/notesSlide3.xml" Id="Rc6b020ced79f4a55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d402c8ebf784c5a" /><Relationship Type="http://schemas.openxmlformats.org/officeDocument/2006/relationships/notesSlide" Target="/ppt/notesSlides/notesSlide4.xml" Id="R9837be65e98e4a8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fe2c5dc7c9049f1" /><Relationship Type="http://schemas.openxmlformats.org/officeDocument/2006/relationships/notesSlide" Target="/ppt/notesSlides/notesSlide5.xml" Id="R9c4f629e255f410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541bc5a04674b70" /><Relationship Type="http://schemas.openxmlformats.org/officeDocument/2006/relationships/notesSlide" Target="/ppt/notesSlides/notesSlide6.xml" Id="R4dbc1ebceee74af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6830d79bee5453d" /><Relationship Type="http://schemas.openxmlformats.org/officeDocument/2006/relationships/notesSlide" Target="/ppt/notesSlides/notesSlide7.xml" Id="R152a1a842c844dd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d11f1631d44559" /><Relationship Type="http://schemas.openxmlformats.org/officeDocument/2006/relationships/notesSlide" Target="/ppt/notesSlides/notesSlide8.xml" Id="Ra42cb7b482bd415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da8efee7a5741dd" /><Relationship Type="http://schemas.openxmlformats.org/officeDocument/2006/relationships/notesSlide" Target="/ppt/notesSlides/notesSlide9.xml" Id="R0c9c91cff03a4034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dcb5b45ebf47e3" /><Relationship Type="http://schemas.openxmlformats.org/officeDocument/2006/relationships/notesSlide" Target="/ppt/notesSlides/notesSlide10.xml" Id="R6884576a23b342db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8deb19c3f04477" /><Relationship Type="http://schemas.openxmlformats.org/officeDocument/2006/relationships/notesSlide" Target="/ppt/notesSlides/notesSlide11.xml" Id="R6b80825e4d4a46c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3e024f818254e46" /><Relationship Type="http://schemas.openxmlformats.org/officeDocument/2006/relationships/notesSlide" Target="/ppt/notesSlides/notesSlide12.xml" Id="Rf1e32ed1dc0940dc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a5f2a9b6259461a" /><Relationship Type="http://schemas.openxmlformats.org/officeDocument/2006/relationships/notesSlide" Target="/ppt/notesSlides/notesSlide13.xml" Id="Rfe1c92a012f9422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e38cdc40b74f21" /><Relationship Type="http://schemas.openxmlformats.org/officeDocument/2006/relationships/notesSlide" Target="/ppt/notesSlides/notesSlide14.xml" Id="R0232e1bb9b0244c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168ccbbbe34a20" /><Relationship Type="http://schemas.openxmlformats.org/officeDocument/2006/relationships/notesSlide" Target="/ppt/notesSlides/notesSlide15.xml" Id="Rb58e2936b87843b2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be5b6533964bb1" /><Relationship Type="http://schemas.openxmlformats.org/officeDocument/2006/relationships/notesSlide" Target="/ppt/notesSlides/notesSlide16.xml" Id="R6df49c31883647a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使徒行傳第6章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Acts 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6:1  |  Acts 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那時，門徒增多，有說希臘話的猶太人向希伯來人發怨言，因為在天天的供給上忽略了他們的寡婦。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in those days, when the number of the disciples was multiplied, there arose a murmuring of the Grecians against the Hebrews, because their widows were neglected in the daily ministration.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6:2  |  Acts 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十二使徒叫眾門徒來，對他們說：「我們撇下神的道去管理飯食，原是不合宜的。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 twelve called the multitude of the disciples unto them, and said, It is not reason that we should leave the word of God, and serve tables.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6:3  |  Acts 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所以弟兄們，當從你們中間選出七個有好名聲、被[聖]靈充滿、智慧充足的人，我們就派他們管理這事。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Wherefore, brethren, look ye out among you seven men of honest report, full of the Holy Ghost and wisdom, whom we may appoint over this business.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6:4  |  Acts 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但我們要專心以祈禱、傳道為事。」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we will give ourselves continually to prayer, and to the ministry of the word.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6:5  |  Acts 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4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大眾都喜悅這話，就揀選了司提反，乃是大有信心、聖靈充滿的人，又揀選腓利、伯羅哥羅、尼迦挪、提門、巴米拿，並進[猶太]教的安提阿人尼哥拉，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19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saying pleased the whole multitude: and they chose Stephen, a man full of faith and of the Holy Ghost, and Philip, and Prochorus, and Nicanor, and Timon, and Parmenas, and Nicolas a proselyte of Antioch: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6:6  |  Acts 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叫他們站在使徒面前。使徒禱告了，就按手在他們頭上。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Whom they set before the apostles: and when they had prayed, they laid their hands on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6:7  |  Acts 6:7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神的道興旺起來；在耶路撒冷門徒數目加增的甚多，也有許多祭司信從了這道。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word of God increased; and the number of the disciples multiplied in Jerusalem greatly; and a great company of the priests were obedient to the faith.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6:8  |  Acts 6:8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司提反滿得恩惠、能力，在民間行了大奇事和神蹟。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Stephen, full of faith and power, did great wonders and miracles among the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6:9  |  Acts 6:9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當時有稱利百地拿會堂的幾個人，並有古利奈、亞歷山大、基利家、亞細亞各處會堂的幾個人，都起來和司提反辯論。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there arose certain of the synagogue, which is called the synagogue of the Libertines, and Cyrenians, and Alexandrians, and of them of Cilicia and of Asia, disputing with Stephen.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6:10  |  Acts 6:10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司提反是以智慧和[聖]靈說話，眾人敵擋不住，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were not able to resist the wisdom and the spirit by which he spake.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6:11  |  Acts 6:11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就買出人來說：「我們聽見他說謗讟摩西和神的話。」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suborned men, which said, We have heard him speak blasphemous words against Moses, and against God.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6:12  |  Acts 6:12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他們又聳動了百姓、長老，並文士，就忽然來捉拿他，把他帶到公會去，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they stirred up the people, and the elders, and the scribes, and came upon him, and caught him, and brought him to the council,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6:13  |  Acts 6:13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設下假見證，說：「這個人說話，不住地糟踐聖所和律法。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set up false witnesses, which said, This man ceaseth not to speak blasphemous words against this holy place, and the law: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6:14  |  Acts 6:14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我們曾聽見他說，這拿撒勒人耶穌要毀壞此地，也要改變摩西所交給我們的規條。」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we have heard him say, that this Jesus of Nazareth shall destroy this place, and shall change the customs which Moses delivered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使徒行傳 6:15  |  Acts 6:15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在公會裏坐着的人都定睛看他，見他的面貌，好像天使的面貌。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all that sat in the council, looking stedfastly on him, saw his face as it had been the face of an angel.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2026-08-26T14:36:04.3040000Z</dcterms:created>
  <dcterms:modified xsi:type="dcterms:W3CDTF">2026-08-26T14:36:04.3040000Z</dcterms:modified>
</coreProperties>
</file>