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ce1c8856e7a4278" /><Relationship Type="http://schemas.openxmlformats.org/officeDocument/2006/relationships/extended-properties" Target="/docProps/app.xml" Id="R8cc47761f9c94937" /><Relationship Type="http://schemas.openxmlformats.org/officeDocument/2006/relationships/officeDocument" Target="/ppt/presentation.xml" Id="Re744d326ac3c46f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66c04331743402e"/>
  </p:sldMasterIdLst>
  <p:notesMasterIdLst>
    <p:notesMasterId xmlns:r="http://schemas.openxmlformats.org/officeDocument/2006/relationships" r:id="R4ecfeac79a44472b"/>
  </p:notesMasterIdLst>
  <p:sldIdLst>
    <p:sldId xmlns:r="http://schemas.openxmlformats.org/officeDocument/2006/relationships" id="256" r:id="R152ea4c43afa4dc7"/>
    <p:sldId xmlns:r="http://schemas.openxmlformats.org/officeDocument/2006/relationships" id="257" r:id="Ra0b18fe352f24ac4"/>
    <p:sldId xmlns:r="http://schemas.openxmlformats.org/officeDocument/2006/relationships" id="258" r:id="R68ab05ea358a4d28"/>
    <p:sldId xmlns:r="http://schemas.openxmlformats.org/officeDocument/2006/relationships" id="259" r:id="Re6fe7ea46dd34f24"/>
    <p:sldId xmlns:r="http://schemas.openxmlformats.org/officeDocument/2006/relationships" id="260" r:id="Rdee564e168f643ba"/>
    <p:sldId xmlns:r="http://schemas.openxmlformats.org/officeDocument/2006/relationships" id="261" r:id="R067249b986614ba1"/>
    <p:sldId xmlns:r="http://schemas.openxmlformats.org/officeDocument/2006/relationships" id="262" r:id="R2b69f40f43624352"/>
    <p:sldId xmlns:r="http://schemas.openxmlformats.org/officeDocument/2006/relationships" id="263" r:id="Rb841a856373d4d7e"/>
    <p:sldId xmlns:r="http://schemas.openxmlformats.org/officeDocument/2006/relationships" id="264" r:id="Ra47844913b2a4c7f"/>
    <p:sldId xmlns:r="http://schemas.openxmlformats.org/officeDocument/2006/relationships" id="265" r:id="R9f794603d2d84b5b"/>
    <p:sldId xmlns:r="http://schemas.openxmlformats.org/officeDocument/2006/relationships" id="266" r:id="Rc15d2c19bef6456e"/>
    <p:sldId xmlns:r="http://schemas.openxmlformats.org/officeDocument/2006/relationships" id="267" r:id="Ree7dd84a7ab64a8f"/>
    <p:sldId xmlns:r="http://schemas.openxmlformats.org/officeDocument/2006/relationships" id="268" r:id="R88c5058c44794ca9"/>
    <p:sldId xmlns:r="http://schemas.openxmlformats.org/officeDocument/2006/relationships" id="269" r:id="R64c4b3472d8941fa"/>
    <p:sldId xmlns:r="http://schemas.openxmlformats.org/officeDocument/2006/relationships" id="270" r:id="R4435df6114254f67"/>
    <p:sldId xmlns:r="http://schemas.openxmlformats.org/officeDocument/2006/relationships" id="271" r:id="Rd9fef5d8f52a4b60"/>
    <p:sldId xmlns:r="http://schemas.openxmlformats.org/officeDocument/2006/relationships" id="272" r:id="R0ac390c415014fd9"/>
    <p:sldId xmlns:r="http://schemas.openxmlformats.org/officeDocument/2006/relationships" id="273" r:id="R33c4355361214b47"/>
    <p:sldId xmlns:r="http://schemas.openxmlformats.org/officeDocument/2006/relationships" id="274" r:id="R72874b2a6ce449c8"/>
    <p:sldId xmlns:r="http://schemas.openxmlformats.org/officeDocument/2006/relationships" id="275" r:id="Rc18a1f535c5d4d1d"/>
    <p:sldId xmlns:r="http://schemas.openxmlformats.org/officeDocument/2006/relationships" id="276" r:id="R76b0f9e0e46c41a6"/>
    <p:sldId xmlns:r="http://schemas.openxmlformats.org/officeDocument/2006/relationships" id="277" r:id="Rf07b6a3bc1204d56"/>
    <p:sldId xmlns:r="http://schemas.openxmlformats.org/officeDocument/2006/relationships" id="278" r:id="R16e77f2063d84482"/>
    <p:sldId xmlns:r="http://schemas.openxmlformats.org/officeDocument/2006/relationships" id="279" r:id="R43c59730d39e42ac"/>
    <p:sldId xmlns:r="http://schemas.openxmlformats.org/officeDocument/2006/relationships" id="280" r:id="R07151be534d640bf"/>
    <p:sldId xmlns:r="http://schemas.openxmlformats.org/officeDocument/2006/relationships" id="281" r:id="R5cf74ac674634aec"/>
    <p:sldId xmlns:r="http://schemas.openxmlformats.org/officeDocument/2006/relationships" id="282" r:id="R6070cc3fdf054aac"/>
    <p:sldId xmlns:r="http://schemas.openxmlformats.org/officeDocument/2006/relationships" id="283" r:id="R558a487698ef4a13"/>
    <p:sldId xmlns:r="http://schemas.openxmlformats.org/officeDocument/2006/relationships" id="284" r:id="R4973d2dc961d4d83"/>
    <p:sldId xmlns:r="http://schemas.openxmlformats.org/officeDocument/2006/relationships" id="285" r:id="R736d62e0480340f7"/>
    <p:sldId xmlns:r="http://schemas.openxmlformats.org/officeDocument/2006/relationships" id="286" r:id="Re8f490fdb61d48e8"/>
    <p:sldId xmlns:r="http://schemas.openxmlformats.org/officeDocument/2006/relationships" id="287" r:id="R22b0ee76a90a4e68"/>
    <p:sldId xmlns:r="http://schemas.openxmlformats.org/officeDocument/2006/relationships" id="288" r:id="Re6d51df3c9574571"/>
    <p:sldId xmlns:r="http://schemas.openxmlformats.org/officeDocument/2006/relationships" id="289" r:id="R55091de8e3284431"/>
    <p:sldId xmlns:r="http://schemas.openxmlformats.org/officeDocument/2006/relationships" id="290" r:id="R7aa6e17ce50048dc"/>
    <p:sldId xmlns:r="http://schemas.openxmlformats.org/officeDocument/2006/relationships" id="291" r:id="R55076ce9ea1b4c20"/>
    <p:sldId xmlns:r="http://schemas.openxmlformats.org/officeDocument/2006/relationships" id="292" r:id="Rd5541517dbba4d3a"/>
    <p:sldId xmlns:r="http://schemas.openxmlformats.org/officeDocument/2006/relationships" id="293" r:id="R7b1a0fea91734668"/>
    <p:sldId xmlns:r="http://schemas.openxmlformats.org/officeDocument/2006/relationships" id="294" r:id="Re669af71f21341c5"/>
    <p:sldId xmlns:r="http://schemas.openxmlformats.org/officeDocument/2006/relationships" id="295" r:id="Raa5b504cb9ab4c41"/>
    <p:sldId xmlns:r="http://schemas.openxmlformats.org/officeDocument/2006/relationships" id="296" r:id="R043b8b4cf946430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bb67840a6054105" /><Relationship Type="http://schemas.openxmlformats.org/officeDocument/2006/relationships/slideMaster" Target="/ppt/slideMasters/slideMaster1.xml" Id="R666c04331743402e" /><Relationship Type="http://schemas.openxmlformats.org/officeDocument/2006/relationships/notesMaster" Target="/ppt/notesMasters/notesMaster1.xml" Id="R4ecfeac79a44472b" /><Relationship Type="http://schemas.openxmlformats.org/officeDocument/2006/relationships/presProps" Target="/ppt/presProps.xml" Id="Rd7c1d9e4852249b1" /><Relationship Type="http://schemas.openxmlformats.org/officeDocument/2006/relationships/tableStyles" Target="/ppt/tableStyles.xml" Id="R06a94810ac744f08" /><Relationship Type="http://schemas.openxmlformats.org/officeDocument/2006/relationships/slide" Target="/ppt/slides/slide1.xml" Id="R152ea4c43afa4dc7" /><Relationship Type="http://schemas.openxmlformats.org/officeDocument/2006/relationships/slide" Target="/ppt/slides/slide2.xml" Id="Ra0b18fe352f24ac4" /><Relationship Type="http://schemas.openxmlformats.org/officeDocument/2006/relationships/slide" Target="/ppt/slides/slide3.xml" Id="R68ab05ea358a4d28" /><Relationship Type="http://schemas.openxmlformats.org/officeDocument/2006/relationships/slide" Target="/ppt/slides/slide4.xml" Id="Re6fe7ea46dd34f24" /><Relationship Type="http://schemas.openxmlformats.org/officeDocument/2006/relationships/slide" Target="/ppt/slides/slide5.xml" Id="Rdee564e168f643ba" /><Relationship Type="http://schemas.openxmlformats.org/officeDocument/2006/relationships/slide" Target="/ppt/slides/slide6.xml" Id="R067249b986614ba1" /><Relationship Type="http://schemas.openxmlformats.org/officeDocument/2006/relationships/slide" Target="/ppt/slides/slide7.xml" Id="R2b69f40f43624352" /><Relationship Type="http://schemas.openxmlformats.org/officeDocument/2006/relationships/slide" Target="/ppt/slides/slide8.xml" Id="Rb841a856373d4d7e" /><Relationship Type="http://schemas.openxmlformats.org/officeDocument/2006/relationships/slide" Target="/ppt/slides/slide9.xml" Id="Ra47844913b2a4c7f" /><Relationship Type="http://schemas.openxmlformats.org/officeDocument/2006/relationships/slide" Target="/ppt/slides/slide10.xml" Id="R9f794603d2d84b5b" /><Relationship Type="http://schemas.openxmlformats.org/officeDocument/2006/relationships/slide" Target="/ppt/slides/slide11.xml" Id="Rc15d2c19bef6456e" /><Relationship Type="http://schemas.openxmlformats.org/officeDocument/2006/relationships/slide" Target="/ppt/slides/slide12.xml" Id="Ree7dd84a7ab64a8f" /><Relationship Type="http://schemas.openxmlformats.org/officeDocument/2006/relationships/slide" Target="/ppt/slides/slide13.xml" Id="R88c5058c44794ca9" /><Relationship Type="http://schemas.openxmlformats.org/officeDocument/2006/relationships/slide" Target="/ppt/slides/slide14.xml" Id="R64c4b3472d8941fa" /><Relationship Type="http://schemas.openxmlformats.org/officeDocument/2006/relationships/slide" Target="/ppt/slides/slide15.xml" Id="R4435df6114254f67" /><Relationship Type="http://schemas.openxmlformats.org/officeDocument/2006/relationships/slide" Target="/ppt/slides/slide16.xml" Id="Rd9fef5d8f52a4b60" /><Relationship Type="http://schemas.openxmlformats.org/officeDocument/2006/relationships/slide" Target="/ppt/slides/slide17.xml" Id="R0ac390c415014fd9" /><Relationship Type="http://schemas.openxmlformats.org/officeDocument/2006/relationships/slide" Target="/ppt/slides/slide18.xml" Id="R33c4355361214b47" /><Relationship Type="http://schemas.openxmlformats.org/officeDocument/2006/relationships/slide" Target="/ppt/slides/slide19.xml" Id="R72874b2a6ce449c8" /><Relationship Type="http://schemas.openxmlformats.org/officeDocument/2006/relationships/slide" Target="/ppt/slides/slide20.xml" Id="Rc18a1f535c5d4d1d" /><Relationship Type="http://schemas.openxmlformats.org/officeDocument/2006/relationships/slide" Target="/ppt/slides/slide21.xml" Id="R76b0f9e0e46c41a6" /><Relationship Type="http://schemas.openxmlformats.org/officeDocument/2006/relationships/slide" Target="/ppt/slides/slide22.xml" Id="Rf07b6a3bc1204d56" /><Relationship Type="http://schemas.openxmlformats.org/officeDocument/2006/relationships/slide" Target="/ppt/slides/slide23.xml" Id="R16e77f2063d84482" /><Relationship Type="http://schemas.openxmlformats.org/officeDocument/2006/relationships/slide" Target="/ppt/slides/slide24.xml" Id="R43c59730d39e42ac" /><Relationship Type="http://schemas.openxmlformats.org/officeDocument/2006/relationships/slide" Target="/ppt/slides/slide25.xml" Id="R07151be534d640bf" /><Relationship Type="http://schemas.openxmlformats.org/officeDocument/2006/relationships/slide" Target="/ppt/slides/slide26.xml" Id="R5cf74ac674634aec" /><Relationship Type="http://schemas.openxmlformats.org/officeDocument/2006/relationships/slide" Target="/ppt/slides/slide27.xml" Id="R6070cc3fdf054aac" /><Relationship Type="http://schemas.openxmlformats.org/officeDocument/2006/relationships/slide" Target="/ppt/slides/slide28.xml" Id="R558a487698ef4a13" /><Relationship Type="http://schemas.openxmlformats.org/officeDocument/2006/relationships/slide" Target="/ppt/slides/slide29.xml" Id="R4973d2dc961d4d83" /><Relationship Type="http://schemas.openxmlformats.org/officeDocument/2006/relationships/slide" Target="/ppt/slides/slide30.xml" Id="R736d62e0480340f7" /><Relationship Type="http://schemas.openxmlformats.org/officeDocument/2006/relationships/slide" Target="/ppt/slides/slide31.xml" Id="Re8f490fdb61d48e8" /><Relationship Type="http://schemas.openxmlformats.org/officeDocument/2006/relationships/slide" Target="/ppt/slides/slide32.xml" Id="R22b0ee76a90a4e68" /><Relationship Type="http://schemas.openxmlformats.org/officeDocument/2006/relationships/slide" Target="/ppt/slides/slide33.xml" Id="Re6d51df3c9574571" /><Relationship Type="http://schemas.openxmlformats.org/officeDocument/2006/relationships/slide" Target="/ppt/slides/slide34.xml" Id="R55091de8e3284431" /><Relationship Type="http://schemas.openxmlformats.org/officeDocument/2006/relationships/slide" Target="/ppt/slides/slide35.xml" Id="R7aa6e17ce50048dc" /><Relationship Type="http://schemas.openxmlformats.org/officeDocument/2006/relationships/slide" Target="/ppt/slides/slide36.xml" Id="R55076ce9ea1b4c20" /><Relationship Type="http://schemas.openxmlformats.org/officeDocument/2006/relationships/slide" Target="/ppt/slides/slide37.xml" Id="Rd5541517dbba4d3a" /><Relationship Type="http://schemas.openxmlformats.org/officeDocument/2006/relationships/slide" Target="/ppt/slides/slide38.xml" Id="R7b1a0fea91734668" /><Relationship Type="http://schemas.openxmlformats.org/officeDocument/2006/relationships/slide" Target="/ppt/slides/slide39.xml" Id="Re669af71f21341c5" /><Relationship Type="http://schemas.openxmlformats.org/officeDocument/2006/relationships/slide" Target="/ppt/slides/slide40.xml" Id="Raa5b504cb9ab4c41" /><Relationship Type="http://schemas.openxmlformats.org/officeDocument/2006/relationships/slide" Target="/ppt/slides/slide41.xml" Id="R043b8b4cf946430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aa638c7fcb844b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4323f0d66f24be8" /><Relationship Type="http://schemas.openxmlformats.org/officeDocument/2006/relationships/notesMaster" Target="/ppt/notesMasters/notesMaster1.xml" Id="R1ab239c2a8ce4f4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b7f61fc86994c9c" /><Relationship Type="http://schemas.openxmlformats.org/officeDocument/2006/relationships/notesMaster" Target="/ppt/notesMasters/notesMaster1.xml" Id="Rb42103411a8b453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55980173d9b4021" /><Relationship Type="http://schemas.openxmlformats.org/officeDocument/2006/relationships/notesMaster" Target="/ppt/notesMasters/notesMaster1.xml" Id="R3a19ebf13a324a5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671da46cee04e18" /><Relationship Type="http://schemas.openxmlformats.org/officeDocument/2006/relationships/notesMaster" Target="/ppt/notesMasters/notesMaster1.xml" Id="Red218dabe53c4bc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9e231d8c6774609" /><Relationship Type="http://schemas.openxmlformats.org/officeDocument/2006/relationships/notesMaster" Target="/ppt/notesMasters/notesMaster1.xml" Id="R98e6face52c64a4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664bc48d7004829" /><Relationship Type="http://schemas.openxmlformats.org/officeDocument/2006/relationships/notesMaster" Target="/ppt/notesMasters/notesMaster1.xml" Id="R196be4379d9d4bc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e4e6e00ef4a4df4" /><Relationship Type="http://schemas.openxmlformats.org/officeDocument/2006/relationships/notesMaster" Target="/ppt/notesMasters/notesMaster1.xml" Id="R8ab77c88468542c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fdd5f07bd2646ea" /><Relationship Type="http://schemas.openxmlformats.org/officeDocument/2006/relationships/notesMaster" Target="/ppt/notesMasters/notesMaster1.xml" Id="Rbbc4c876ae214fc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76adcae2fcf4429" /><Relationship Type="http://schemas.openxmlformats.org/officeDocument/2006/relationships/notesMaster" Target="/ppt/notesMasters/notesMaster1.xml" Id="Rbfee531af2c34ce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9ffeebf7e714b17" /><Relationship Type="http://schemas.openxmlformats.org/officeDocument/2006/relationships/notesMaster" Target="/ppt/notesMasters/notesMaster1.xml" Id="Rbbbf0bc2f59f461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4b16f73681e417a" /><Relationship Type="http://schemas.openxmlformats.org/officeDocument/2006/relationships/notesMaster" Target="/ppt/notesMasters/notesMaster1.xml" Id="Rfe29b5efe0c4467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fb152398aee4ea9" /><Relationship Type="http://schemas.openxmlformats.org/officeDocument/2006/relationships/notesMaster" Target="/ppt/notesMasters/notesMaster1.xml" Id="R7cc7aad0871b4e9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5f569f403854469" /><Relationship Type="http://schemas.openxmlformats.org/officeDocument/2006/relationships/notesMaster" Target="/ppt/notesMasters/notesMaster1.xml" Id="Rdc51c6f7054b45c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d39272460c5432e" /><Relationship Type="http://schemas.openxmlformats.org/officeDocument/2006/relationships/notesMaster" Target="/ppt/notesMasters/notesMaster1.xml" Id="Rc1c791e0d51c43d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5cb57982fc8405b" /><Relationship Type="http://schemas.openxmlformats.org/officeDocument/2006/relationships/notesMaster" Target="/ppt/notesMasters/notesMaster1.xml" Id="R7381573472de46f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57087fa89c942d8" /><Relationship Type="http://schemas.openxmlformats.org/officeDocument/2006/relationships/notesMaster" Target="/ppt/notesMasters/notesMaster1.xml" Id="R6e014e6ebfce4f7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e20f7e444c94edb" /><Relationship Type="http://schemas.openxmlformats.org/officeDocument/2006/relationships/notesMaster" Target="/ppt/notesMasters/notesMaster1.xml" Id="R123bc7a71619484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a1e80c35af0425e" /><Relationship Type="http://schemas.openxmlformats.org/officeDocument/2006/relationships/notesMaster" Target="/ppt/notesMasters/notesMaster1.xml" Id="R7c7266c8ef84429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4482de602834be6" /><Relationship Type="http://schemas.openxmlformats.org/officeDocument/2006/relationships/notesMaster" Target="/ppt/notesMasters/notesMaster1.xml" Id="Rf7e25da2dfc146e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cd5b3bca2be446f" /><Relationship Type="http://schemas.openxmlformats.org/officeDocument/2006/relationships/notesMaster" Target="/ppt/notesMasters/notesMaster1.xml" Id="R6ea22b804fdb47e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0701d17563f4c49" /><Relationship Type="http://schemas.openxmlformats.org/officeDocument/2006/relationships/notesMaster" Target="/ppt/notesMasters/notesMaster1.xml" Id="R504569b7e0ee436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12d07493d65471b" /><Relationship Type="http://schemas.openxmlformats.org/officeDocument/2006/relationships/notesMaster" Target="/ppt/notesMasters/notesMaster1.xml" Id="R4e57808810d240b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2da3ee2d0d44260" /><Relationship Type="http://schemas.openxmlformats.org/officeDocument/2006/relationships/notesMaster" Target="/ppt/notesMasters/notesMaster1.xml" Id="Rc1bbf1381fb141c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30c590838154b0e" /><Relationship Type="http://schemas.openxmlformats.org/officeDocument/2006/relationships/notesMaster" Target="/ppt/notesMasters/notesMaster1.xml" Id="Rfbe5f8612ce74d0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21f01bd633b46a1" /><Relationship Type="http://schemas.openxmlformats.org/officeDocument/2006/relationships/notesMaster" Target="/ppt/notesMasters/notesMaster1.xml" Id="Rbd1671f6d6a34c5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c4bc1e031644554" /><Relationship Type="http://schemas.openxmlformats.org/officeDocument/2006/relationships/notesMaster" Target="/ppt/notesMasters/notesMaster1.xml" Id="R38b213ae63d9422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8355f25d1a14cea" /><Relationship Type="http://schemas.openxmlformats.org/officeDocument/2006/relationships/notesMaster" Target="/ppt/notesMasters/notesMaster1.xml" Id="Rf5880c394283404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446bc88c6ab4153" /><Relationship Type="http://schemas.openxmlformats.org/officeDocument/2006/relationships/notesMaster" Target="/ppt/notesMasters/notesMaster1.xml" Id="Ra674e4f52a764b7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67132dd01114fa9" /><Relationship Type="http://schemas.openxmlformats.org/officeDocument/2006/relationships/notesMaster" Target="/ppt/notesMasters/notesMaster1.xml" Id="R98a41f7fedb64e98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76d44e5371b4806" /><Relationship Type="http://schemas.openxmlformats.org/officeDocument/2006/relationships/notesMaster" Target="/ppt/notesMasters/notesMaster1.xml" Id="Rbcfb3030f38e44f6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804b181355e4a73" /><Relationship Type="http://schemas.openxmlformats.org/officeDocument/2006/relationships/notesMaster" Target="/ppt/notesMasters/notesMaster1.xml" Id="R38de80eab1df4ab7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cd9d63bb83b43bd" /><Relationship Type="http://schemas.openxmlformats.org/officeDocument/2006/relationships/notesMaster" Target="/ppt/notesMasters/notesMaster1.xml" Id="Rf1dc0e4c255342e9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650b332ea51b4afc" /><Relationship Type="http://schemas.openxmlformats.org/officeDocument/2006/relationships/notesMaster" Target="/ppt/notesMasters/notesMaster1.xml" Id="R41239879e4b245e0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6b8bb859a2c848f9" /><Relationship Type="http://schemas.openxmlformats.org/officeDocument/2006/relationships/notesMaster" Target="/ppt/notesMasters/notesMaster1.xml" Id="R2b2aa393850c4d24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c8b0f27ff8584f67" /><Relationship Type="http://schemas.openxmlformats.org/officeDocument/2006/relationships/notesMaster" Target="/ppt/notesMasters/notesMaster1.xml" Id="Rd51a26d91cf4468d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9931438ae4c14952" /><Relationship Type="http://schemas.openxmlformats.org/officeDocument/2006/relationships/notesMaster" Target="/ppt/notesMasters/notesMaster1.xml" Id="R59137113f14248fe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d0e309bf322748bd" /><Relationship Type="http://schemas.openxmlformats.org/officeDocument/2006/relationships/notesMaster" Target="/ppt/notesMasters/notesMaster1.xml" Id="R61e6e73d13d545cb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708df360d8164d2e" /><Relationship Type="http://schemas.openxmlformats.org/officeDocument/2006/relationships/notesMaster" Target="/ppt/notesMasters/notesMaster1.xml" Id="Re785b2a3d0a647ad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af4610a95a9f4c38" /><Relationship Type="http://schemas.openxmlformats.org/officeDocument/2006/relationships/notesMaster" Target="/ppt/notesMasters/notesMaster1.xml" Id="Rcb6e3519db334840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74cd8bf07034d69" /><Relationship Type="http://schemas.openxmlformats.org/officeDocument/2006/relationships/notesMaster" Target="/ppt/notesMasters/notesMaster1.xml" Id="R9efe30ef07b44122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263890121d654dd0" /><Relationship Type="http://schemas.openxmlformats.org/officeDocument/2006/relationships/notesMaster" Target="/ppt/notesMasters/notesMaster1.xml" Id="R4052c69588ee424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fc4d6507060434d" /><Relationship Type="http://schemas.openxmlformats.org/officeDocument/2006/relationships/image" Target="/ppt/media/image.png" Id="Rc416b54947dd42f7" /><Relationship Type="http://schemas.openxmlformats.org/officeDocument/2006/relationships/image" Target="/ppt/media/image2.png" Id="R09b13fd81e534536" /><Relationship Type="http://schemas.openxmlformats.org/officeDocument/2006/relationships/image" Target="/ppt/media/image.jpeg" Id="Rf8189e97b24e4bb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2e654800a09429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416b54947dd42f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9b13fd81e53453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189e97b24e4bb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50cb53a4e764c71" /><Relationship Type="http://schemas.openxmlformats.org/officeDocument/2006/relationships/slideLayout" Target="/ppt/slideLayouts/slideLayout1.xml" Id="Re538be06d35d47b7" /><Relationship Type="http://schemas.openxmlformats.org/officeDocument/2006/relationships/slideLayout" Target="/ppt/slideLayouts/slideLayout2.xml" Id="R632b676d4efc4c2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538be06d35d47b7"/>
    <p:sldLayoutId xmlns:r="http://schemas.openxmlformats.org/officeDocument/2006/relationships" id="2147483650" r:id="R632b676d4efc4c2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592941401e4fe3" /><Relationship Type="http://schemas.openxmlformats.org/officeDocument/2006/relationships/notesSlide" Target="/ppt/notesSlides/notesSlide1.xml" Id="Rc0d22954fdfd46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266c1309814bd5" /><Relationship Type="http://schemas.openxmlformats.org/officeDocument/2006/relationships/notesSlide" Target="/ppt/notesSlides/notesSlide2.xml" Id="Rb26eec0ca6d2465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a01700fc384e6a" /><Relationship Type="http://schemas.openxmlformats.org/officeDocument/2006/relationships/notesSlide" Target="/ppt/notesSlides/notesSlide3.xml" Id="R8ea7c0101c0341e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2669b119ca42c7" /><Relationship Type="http://schemas.openxmlformats.org/officeDocument/2006/relationships/notesSlide" Target="/ppt/notesSlides/notesSlide4.xml" Id="R171027f0db0143f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be1cc91ccf4cb8" /><Relationship Type="http://schemas.openxmlformats.org/officeDocument/2006/relationships/notesSlide" Target="/ppt/notesSlides/notesSlide5.xml" Id="R2d570694b684412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29fa6fe05148bc" /><Relationship Type="http://schemas.openxmlformats.org/officeDocument/2006/relationships/notesSlide" Target="/ppt/notesSlides/notesSlide6.xml" Id="Rae987177758a438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92e954bbc74af2" /><Relationship Type="http://schemas.openxmlformats.org/officeDocument/2006/relationships/notesSlide" Target="/ppt/notesSlides/notesSlide7.xml" Id="R25cb6ee8e1ab4bd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2435b8c62a4d35" /><Relationship Type="http://schemas.openxmlformats.org/officeDocument/2006/relationships/notesSlide" Target="/ppt/notesSlides/notesSlide8.xml" Id="R70ff20d8a5994f5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a9215fe79f4a06" /><Relationship Type="http://schemas.openxmlformats.org/officeDocument/2006/relationships/notesSlide" Target="/ppt/notesSlides/notesSlide9.xml" Id="R4c9180b54358414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770f5d38294122" /><Relationship Type="http://schemas.openxmlformats.org/officeDocument/2006/relationships/notesSlide" Target="/ppt/notesSlides/notesSlide10.xml" Id="R519717116dd44eb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8ae6355ee643ae" /><Relationship Type="http://schemas.openxmlformats.org/officeDocument/2006/relationships/notesSlide" Target="/ppt/notesSlides/notesSlide11.xml" Id="R70b12a40e5c04a6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b6fd647a814bcd" /><Relationship Type="http://schemas.openxmlformats.org/officeDocument/2006/relationships/notesSlide" Target="/ppt/notesSlides/notesSlide12.xml" Id="Rebb8fdbdd4b34fb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3258dc53d24d8e" /><Relationship Type="http://schemas.openxmlformats.org/officeDocument/2006/relationships/notesSlide" Target="/ppt/notesSlides/notesSlide13.xml" Id="Rb557289d106e4eb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c3c8b24b304d3e" /><Relationship Type="http://schemas.openxmlformats.org/officeDocument/2006/relationships/notesSlide" Target="/ppt/notesSlides/notesSlide14.xml" Id="R8b2cd3c06be4413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e8fc57d0f54f4c" /><Relationship Type="http://schemas.openxmlformats.org/officeDocument/2006/relationships/notesSlide" Target="/ppt/notesSlides/notesSlide15.xml" Id="Rf32030f4af0241c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d33fb406534463" /><Relationship Type="http://schemas.openxmlformats.org/officeDocument/2006/relationships/notesSlide" Target="/ppt/notesSlides/notesSlide16.xml" Id="R9be5a8fd55a6493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df5a7cee3c42a9" /><Relationship Type="http://schemas.openxmlformats.org/officeDocument/2006/relationships/notesSlide" Target="/ppt/notesSlides/notesSlide17.xml" Id="R3e0ed91b54c145c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2666e2aa944c8" /><Relationship Type="http://schemas.openxmlformats.org/officeDocument/2006/relationships/notesSlide" Target="/ppt/notesSlides/notesSlide18.xml" Id="R7400d250ac0e454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b8c019251041ab" /><Relationship Type="http://schemas.openxmlformats.org/officeDocument/2006/relationships/notesSlide" Target="/ppt/notesSlides/notesSlide19.xml" Id="R0f5cf2a82b664e2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20456ad9b649ef" /><Relationship Type="http://schemas.openxmlformats.org/officeDocument/2006/relationships/notesSlide" Target="/ppt/notesSlides/notesSlide20.xml" Id="Ra33460f946814e8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58a4ec1f474ee8" /><Relationship Type="http://schemas.openxmlformats.org/officeDocument/2006/relationships/notesSlide" Target="/ppt/notesSlides/notesSlide21.xml" Id="R3914a949918542f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358d8f4978436d" /><Relationship Type="http://schemas.openxmlformats.org/officeDocument/2006/relationships/notesSlide" Target="/ppt/notesSlides/notesSlide22.xml" Id="Rd546bd0c22454d9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f9ec73714b4881" /><Relationship Type="http://schemas.openxmlformats.org/officeDocument/2006/relationships/notesSlide" Target="/ppt/notesSlides/notesSlide23.xml" Id="Ra304a086bce04fc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db617c717345cf" /><Relationship Type="http://schemas.openxmlformats.org/officeDocument/2006/relationships/notesSlide" Target="/ppt/notesSlides/notesSlide24.xml" Id="R2ad79af019ff476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82ca6598024bfa" /><Relationship Type="http://schemas.openxmlformats.org/officeDocument/2006/relationships/notesSlide" Target="/ppt/notesSlides/notesSlide25.xml" Id="R34ba9bb5783a437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92bcddb5fd44c4" /><Relationship Type="http://schemas.openxmlformats.org/officeDocument/2006/relationships/notesSlide" Target="/ppt/notesSlides/notesSlide26.xml" Id="R9ee5ea22506e43b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5fb96b77104b67" /><Relationship Type="http://schemas.openxmlformats.org/officeDocument/2006/relationships/notesSlide" Target="/ppt/notesSlides/notesSlide27.xml" Id="R6a8597f08bb44f4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758990135b40b8" /><Relationship Type="http://schemas.openxmlformats.org/officeDocument/2006/relationships/notesSlide" Target="/ppt/notesSlides/notesSlide28.xml" Id="R1b8c0327fe5c48b6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f2c499d0e24252" /><Relationship Type="http://schemas.openxmlformats.org/officeDocument/2006/relationships/notesSlide" Target="/ppt/notesSlides/notesSlide29.xml" Id="Rc87fe184747a461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44cde164d845f8" /><Relationship Type="http://schemas.openxmlformats.org/officeDocument/2006/relationships/notesSlide" Target="/ppt/notesSlides/notesSlide30.xml" Id="R53379030487d449a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e2d85c3e9e472b" /><Relationship Type="http://schemas.openxmlformats.org/officeDocument/2006/relationships/notesSlide" Target="/ppt/notesSlides/notesSlide31.xml" Id="R07b816b28f5d45e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bf6d6f38034114" /><Relationship Type="http://schemas.openxmlformats.org/officeDocument/2006/relationships/notesSlide" Target="/ppt/notesSlides/notesSlide32.xml" Id="R2af924ae4345404c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12ec9a85b44fd7" /><Relationship Type="http://schemas.openxmlformats.org/officeDocument/2006/relationships/notesSlide" Target="/ppt/notesSlides/notesSlide33.xml" Id="R3a6cde5c43b246f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d73454b0134ed4" /><Relationship Type="http://schemas.openxmlformats.org/officeDocument/2006/relationships/notesSlide" Target="/ppt/notesSlides/notesSlide34.xml" Id="R3a791bb88ef74d21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4655ecdff94495" /><Relationship Type="http://schemas.openxmlformats.org/officeDocument/2006/relationships/notesSlide" Target="/ppt/notesSlides/notesSlide35.xml" Id="Rc08638509976466e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e8f16b3f0e45b1" /><Relationship Type="http://schemas.openxmlformats.org/officeDocument/2006/relationships/notesSlide" Target="/ppt/notesSlides/notesSlide36.xml" Id="Rfdef270ab2c7478d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1ad63e7d07435b" /><Relationship Type="http://schemas.openxmlformats.org/officeDocument/2006/relationships/notesSlide" Target="/ppt/notesSlides/notesSlide37.xml" Id="R22f83aaa81074573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522bd486184f60" /><Relationship Type="http://schemas.openxmlformats.org/officeDocument/2006/relationships/notesSlide" Target="/ppt/notesSlides/notesSlide38.xml" Id="R84a7c3ffa5784516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ab9eab77d74088" /><Relationship Type="http://schemas.openxmlformats.org/officeDocument/2006/relationships/notesSlide" Target="/ppt/notesSlides/notesSlide39.xml" Id="Ra288e62941494afb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cf895d56f4412d" /><Relationship Type="http://schemas.openxmlformats.org/officeDocument/2006/relationships/notesSlide" Target="/ppt/notesSlides/notesSlide40.xml" Id="R7f76e8ffd2994344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3539b03a7a4dab" /><Relationship Type="http://schemas.openxmlformats.org/officeDocument/2006/relationships/notesSlide" Target="/ppt/notesSlides/notesSlide41.xml" Id="R60fea74a867046c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  |  Job 31:1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我與眼睛立約， 怎能戀戀瞻望處女呢？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made a covenant with mine eyes; why then should I think upon a maid?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  |  Job 31:2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從至上的神所得之分， 從至高全能者所得之業是甚麼呢？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what portion of God is there from above? and what inheritance of the Almighty from on high?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  |  Job 31:3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豈不是禍患臨到不義的， 災害臨到作孽的呢？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not destruction to the wicked? and a strange punishment to the workers of iniquity?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31:4  |  Job 31:4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神豈不是察看我的道路， 數點我的腳步呢？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not he see my ways, and count all my steps?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31:5  |  Job 31:5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我若與虛謊同行， 腳若追隨詭詐； 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have walked with vanity, or if my foot hath hasted to deceit;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31:6  |  Job 31:6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我若被公道的天平稱度， 使神可以知道我的純正；）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me be weighed in an even balance, that God may know mine integrity.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31:7  |  Job 31:7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我的腳步若偏離正路， 我的心若隨着我的眼目， 若有玷污粘在我手上；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my step hath turned out of the way, and mine heart walked after mine eyes, and if any blot hath cleaved to mine hands;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31:8  |  Job 31:8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就願我所種的有別人吃， 我田所產的被拔出來。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let me sow, and let another eat; yea, let my offspring be rooted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31:9  |  Job 31:9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我若受迷惑，向婦人[起淫念]， 在鄰舍的門外蹲伏，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mine heart have been deceived by a woman, or if I have laid wait at my neighbour’s door;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31:10  |  Job 31:10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就願我的妻子給別人推磨， 別人也與她同室。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let my wife grind unto another, and let others bow down upon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31:11  |  Job 31:11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因為這是大罪， 是審判官[當罰的]罪孽。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is an heinous crime; yea, it is an iniquity to be punished by the judges.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31:12  |  Job 31:12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這本是火焚燒，直到毀滅， 必拔除我所有的家產。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is a fire that consumeth to destruction, and would root out all mine increase.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31:13  |  Job 31:13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我的僕婢與我爭辯的時候， 我若藐視不聽他們的情節；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did despise the cause of my manservant or of my maidservant, when they contended with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31:14  |  Job 31:14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神興起，我怎樣行呢？ 他察問，我怎樣回答呢？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then shall I do when God riseth up? and when he visiteth, what shall I answer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31:15  |  Job 31:15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造我在腹中的，不也是造他嗎？ 將他與我摶在腹中的豈不是一位嗎？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Did not he that made me in the womb make him? and did not one fashion us in the womb?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31:16  |  Job 31:16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我若不容貧寒人得其所願， 或叫寡婦眼中失望，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have withheld the poor from their desire, or have caused the eyes of the widow to fail;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31:17  |  Job 31:17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或獨自吃我一點食物， 孤兒沒有與我同吃； 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have eaten my morsel myself alone, and the fatherless hath not eaten thereof;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31:18  |  Job 31:18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從幼年時孤兒與我同長，好像父子一樣； 我從出母腹就扶助 寡婦。）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from my youth he was brought up with me, as with a father, and I have guided her from my mother’s womb;)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31:19  |  Job 31:19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我若見人因無衣死亡， 或見窮乏人身無遮蓋；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have seen any perish for want of clothing, or any poor without covering;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31:20  |  Job 31:20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我若不使他因我羊的毛得暖， 為我祝福；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his loins have not blessed me, and if he were not warmed with the fleece of my sheep;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31:21  |  Job 31:21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我若在城門口見有幫助我的， 舉手攻擊孤兒；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have lifted up my hand against the fatherless, when I saw my help in the gate: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31:22  |  Job 31:22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情願我的肩頭從缺盆骨脫落， 我的膀臂從羊矢骨折斷。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let mine arm fall from my shoulder blade, and mine arm be broken from the bone.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31:23  |  Job 31:23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因神降的災禍使我恐懼； 因他的威嚴，我不能妄為。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destruction from God was a terror to me, and by reason of his highness I could not endure.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31:24  |  Job 31:24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我若以黃金為指望， 對精金說：[你是]我的倚靠；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have made gold my hope, or have said to the fine gold, Thou art my confidence;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31:25  |  Job 31:25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我若因財物豐裕， 因我手多得資財而歡喜；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rejoiced because my wealth was great, and because mine hand had gotten much;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31:26  |  Job 31:26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我若見太陽發光， 明月行在空中，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beheld the sun when it shined, or the moon walking in brightness;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31:27  |  Job 31:27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心就暗暗被引誘， 口便親手；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my heart hath been secretly enticed, or my mouth hath kissed my hand: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31:28  |  Job 31:28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這也是審判官[當罰的]罪孽， 又是我背棄在上的神。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also were an iniquity to be punished by the judge: for I should have denied the God that is above.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31:29  |  Job 31:29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我若見恨我的遭報就歡喜， 見他遭災便高興； 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rejoiced at the destruction of him that hated me, or lifted up myself when evil found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31:30  |  Job 31:30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我沒有容口犯罪， 咒詛他的生命；）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have I suffered my mouth to sin by wishing a curse to his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31:31  |  Job 31:31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若我帳棚的人未嘗說， 誰不以主人的食物吃飽呢？ 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men of my tabernacle said not, Oh that we had of his flesh! we cannot be satisfied.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31:32  |  Job 31:32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從來我沒有容客旅在街上住宿， 卻開門迎接行路的人；）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stranger did not lodge in the street: but I opened my doors to the traveller.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31:33  |  Job 31:33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我若像亞當 遮掩我的過犯， 將罪孽藏在懷中；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covered my transgressions as Adam, by hiding mine iniquity in my bosom: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31:34  |  Job 31:34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因懼怕大眾， 又因宗族藐視我使我驚恐， 以致閉口無言，杜門不出；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Did I fear a great multitude, or did the contempt of families terrify me, that I kept silence, and went not out of the door?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31:35  |  Job 31:35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惟願有一位肯聽我！ （看哪，在這裏有我所劃的押， 願全能者回答我！）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one would hear me! behold, my desire is, that the Almighty would answer me, and that mine adversary had written a book.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31:36  |  Job 31:36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願那敵我者所寫的狀詞[在我這裏]！ 我必帶在肩上，又綁在頭上為冠冕。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I would take it upon my shoulder, and bind it as a crown 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31:37  |  Job 31:37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我必向他述說我腳步的數目， 必如君王進到他面前。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would declare unto him the number of my steps; as a prince would I go near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31:38  |  Job 31:38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我若[奪取]田地，這地向我喊冤， 犂溝一同哭泣；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my land cry against me, or that the furrows likewise thereof complain;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31:39  |  Job 31:39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我若吃地的出產不給價值， 或叫原主喪命；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have eaten the fruits thereof without money, or have caused the owners thereof to lose their life: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31:40  |  Job 31:40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願這地長蒺藜代替麥子， 長惡草代替大麥。 約伯的話說完了。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thistles grow instead of wheat, and cockle instead of barley. The words of Job are ended.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2026-08-26T10:28:03.3200000Z</dcterms:created>
  <dcterms:modified xsi:type="dcterms:W3CDTF">2026-08-26T10:28:03.3200000Z</dcterms:modified>
</coreProperties>
</file>