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2ec6d3e74694865" /><Relationship Type="http://schemas.openxmlformats.org/officeDocument/2006/relationships/extended-properties" Target="/docProps/app.xml" Id="R2f0fb15dbe0448fa" /><Relationship Type="http://schemas.openxmlformats.org/officeDocument/2006/relationships/officeDocument" Target="/ppt/presentation.xml" Id="R0eb7fcaa5cb24ed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fa17263b95047fc"/>
  </p:sldMasterIdLst>
  <p:notesMasterIdLst>
    <p:notesMasterId xmlns:r="http://schemas.openxmlformats.org/officeDocument/2006/relationships" r:id="Rab6d95deeb564235"/>
  </p:notesMasterIdLst>
  <p:sldIdLst>
    <p:sldId xmlns:r="http://schemas.openxmlformats.org/officeDocument/2006/relationships" id="256" r:id="R304471885a324c74"/>
    <p:sldId xmlns:r="http://schemas.openxmlformats.org/officeDocument/2006/relationships" id="257" r:id="R49858d4ae6f448fd"/>
    <p:sldId xmlns:r="http://schemas.openxmlformats.org/officeDocument/2006/relationships" id="258" r:id="R4cb53ede302e478a"/>
    <p:sldId xmlns:r="http://schemas.openxmlformats.org/officeDocument/2006/relationships" id="259" r:id="Rd352141f75f044e6"/>
    <p:sldId xmlns:r="http://schemas.openxmlformats.org/officeDocument/2006/relationships" id="260" r:id="R53b8b7d3542042bf"/>
    <p:sldId xmlns:r="http://schemas.openxmlformats.org/officeDocument/2006/relationships" id="261" r:id="Rc9cac59405684bd5"/>
    <p:sldId xmlns:r="http://schemas.openxmlformats.org/officeDocument/2006/relationships" id="262" r:id="R55955000568c4ad9"/>
    <p:sldId xmlns:r="http://schemas.openxmlformats.org/officeDocument/2006/relationships" id="263" r:id="R735e9132dec64833"/>
    <p:sldId xmlns:r="http://schemas.openxmlformats.org/officeDocument/2006/relationships" id="264" r:id="Rd295f05728b04375"/>
    <p:sldId xmlns:r="http://schemas.openxmlformats.org/officeDocument/2006/relationships" id="265" r:id="Reff08dcb016e4393"/>
    <p:sldId xmlns:r="http://schemas.openxmlformats.org/officeDocument/2006/relationships" id="266" r:id="R6ce388ccc1bf451b"/>
    <p:sldId xmlns:r="http://schemas.openxmlformats.org/officeDocument/2006/relationships" id="267" r:id="R093248f8cdfc4639"/>
    <p:sldId xmlns:r="http://schemas.openxmlformats.org/officeDocument/2006/relationships" id="268" r:id="R75234b25b7824c18"/>
    <p:sldId xmlns:r="http://schemas.openxmlformats.org/officeDocument/2006/relationships" id="269" r:id="R98ce8e2fe1754ca6"/>
    <p:sldId xmlns:r="http://schemas.openxmlformats.org/officeDocument/2006/relationships" id="270" r:id="R0f8e9e7a9853468e"/>
    <p:sldId xmlns:r="http://schemas.openxmlformats.org/officeDocument/2006/relationships" id="271" r:id="Rb092483150a94c66"/>
    <p:sldId xmlns:r="http://schemas.openxmlformats.org/officeDocument/2006/relationships" id="272" r:id="Re50a5d678a754ade"/>
    <p:sldId xmlns:r="http://schemas.openxmlformats.org/officeDocument/2006/relationships" id="273" r:id="Rbad36c38b15d4a10"/>
    <p:sldId xmlns:r="http://schemas.openxmlformats.org/officeDocument/2006/relationships" id="274" r:id="Rfe8130c9ebda4fad"/>
    <p:sldId xmlns:r="http://schemas.openxmlformats.org/officeDocument/2006/relationships" id="275" r:id="R7f4545ea2cd64089"/>
    <p:sldId xmlns:r="http://schemas.openxmlformats.org/officeDocument/2006/relationships" id="276" r:id="Reba1464460b34e3a"/>
    <p:sldId xmlns:r="http://schemas.openxmlformats.org/officeDocument/2006/relationships" id="277" r:id="Rb67a03d841df474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6e68161e45d4195" /><Relationship Type="http://schemas.openxmlformats.org/officeDocument/2006/relationships/slideMaster" Target="/ppt/slideMasters/slideMaster1.xml" Id="R1fa17263b95047fc" /><Relationship Type="http://schemas.openxmlformats.org/officeDocument/2006/relationships/notesMaster" Target="/ppt/notesMasters/notesMaster1.xml" Id="Rab6d95deeb564235" /><Relationship Type="http://schemas.openxmlformats.org/officeDocument/2006/relationships/presProps" Target="/ppt/presProps.xml" Id="R62e951de981b4a76" /><Relationship Type="http://schemas.openxmlformats.org/officeDocument/2006/relationships/tableStyles" Target="/ppt/tableStyles.xml" Id="R5bdefdad8c5f4f20" /><Relationship Type="http://schemas.openxmlformats.org/officeDocument/2006/relationships/slide" Target="/ppt/slides/slide1.xml" Id="R304471885a324c74" /><Relationship Type="http://schemas.openxmlformats.org/officeDocument/2006/relationships/slide" Target="/ppt/slides/slide2.xml" Id="R49858d4ae6f448fd" /><Relationship Type="http://schemas.openxmlformats.org/officeDocument/2006/relationships/slide" Target="/ppt/slides/slide3.xml" Id="R4cb53ede302e478a" /><Relationship Type="http://schemas.openxmlformats.org/officeDocument/2006/relationships/slide" Target="/ppt/slides/slide4.xml" Id="Rd352141f75f044e6" /><Relationship Type="http://schemas.openxmlformats.org/officeDocument/2006/relationships/slide" Target="/ppt/slides/slide5.xml" Id="R53b8b7d3542042bf" /><Relationship Type="http://schemas.openxmlformats.org/officeDocument/2006/relationships/slide" Target="/ppt/slides/slide6.xml" Id="Rc9cac59405684bd5" /><Relationship Type="http://schemas.openxmlformats.org/officeDocument/2006/relationships/slide" Target="/ppt/slides/slide7.xml" Id="R55955000568c4ad9" /><Relationship Type="http://schemas.openxmlformats.org/officeDocument/2006/relationships/slide" Target="/ppt/slides/slide8.xml" Id="R735e9132dec64833" /><Relationship Type="http://schemas.openxmlformats.org/officeDocument/2006/relationships/slide" Target="/ppt/slides/slide9.xml" Id="Rd295f05728b04375" /><Relationship Type="http://schemas.openxmlformats.org/officeDocument/2006/relationships/slide" Target="/ppt/slides/slide10.xml" Id="Reff08dcb016e4393" /><Relationship Type="http://schemas.openxmlformats.org/officeDocument/2006/relationships/slide" Target="/ppt/slides/slide11.xml" Id="R6ce388ccc1bf451b" /><Relationship Type="http://schemas.openxmlformats.org/officeDocument/2006/relationships/slide" Target="/ppt/slides/slide12.xml" Id="R093248f8cdfc4639" /><Relationship Type="http://schemas.openxmlformats.org/officeDocument/2006/relationships/slide" Target="/ppt/slides/slide13.xml" Id="R75234b25b7824c18" /><Relationship Type="http://schemas.openxmlformats.org/officeDocument/2006/relationships/slide" Target="/ppt/slides/slide14.xml" Id="R98ce8e2fe1754ca6" /><Relationship Type="http://schemas.openxmlformats.org/officeDocument/2006/relationships/slide" Target="/ppt/slides/slide15.xml" Id="R0f8e9e7a9853468e" /><Relationship Type="http://schemas.openxmlformats.org/officeDocument/2006/relationships/slide" Target="/ppt/slides/slide16.xml" Id="Rb092483150a94c66" /><Relationship Type="http://schemas.openxmlformats.org/officeDocument/2006/relationships/slide" Target="/ppt/slides/slide17.xml" Id="Re50a5d678a754ade" /><Relationship Type="http://schemas.openxmlformats.org/officeDocument/2006/relationships/slide" Target="/ppt/slides/slide18.xml" Id="Rbad36c38b15d4a10" /><Relationship Type="http://schemas.openxmlformats.org/officeDocument/2006/relationships/slide" Target="/ppt/slides/slide19.xml" Id="Rfe8130c9ebda4fad" /><Relationship Type="http://schemas.openxmlformats.org/officeDocument/2006/relationships/slide" Target="/ppt/slides/slide20.xml" Id="R7f4545ea2cd64089" /><Relationship Type="http://schemas.openxmlformats.org/officeDocument/2006/relationships/slide" Target="/ppt/slides/slide21.xml" Id="Reba1464460b34e3a" /><Relationship Type="http://schemas.openxmlformats.org/officeDocument/2006/relationships/slide" Target="/ppt/slides/slide22.xml" Id="Rb67a03d841df474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d8ad6de457146c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4d97d2504b046f4" /><Relationship Type="http://schemas.openxmlformats.org/officeDocument/2006/relationships/notesMaster" Target="/ppt/notesMasters/notesMaster1.xml" Id="R20262732d3e64c7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5505e003c0d4442" /><Relationship Type="http://schemas.openxmlformats.org/officeDocument/2006/relationships/notesMaster" Target="/ppt/notesMasters/notesMaster1.xml" Id="Re73d24be691b495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06cec7582e64481" /><Relationship Type="http://schemas.openxmlformats.org/officeDocument/2006/relationships/notesMaster" Target="/ppt/notesMasters/notesMaster1.xml" Id="Rae592ceaa09042b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ffdf7b9c2d14004" /><Relationship Type="http://schemas.openxmlformats.org/officeDocument/2006/relationships/notesMaster" Target="/ppt/notesMasters/notesMaster1.xml" Id="R5309ec4004454c1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715f1aa2309442f" /><Relationship Type="http://schemas.openxmlformats.org/officeDocument/2006/relationships/notesMaster" Target="/ppt/notesMasters/notesMaster1.xml" Id="R8dd1dfbd1a5e468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1f6b9604f674009" /><Relationship Type="http://schemas.openxmlformats.org/officeDocument/2006/relationships/notesMaster" Target="/ppt/notesMasters/notesMaster1.xml" Id="R8686d1571f7041d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37d13cbf2bc4680" /><Relationship Type="http://schemas.openxmlformats.org/officeDocument/2006/relationships/notesMaster" Target="/ppt/notesMasters/notesMaster1.xml" Id="R3380f81f6d8b4bb5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39fbb46ec174d1b" /><Relationship Type="http://schemas.openxmlformats.org/officeDocument/2006/relationships/notesMaster" Target="/ppt/notesMasters/notesMaster1.xml" Id="Rc586ab28186a4a2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37e54643b254c13" /><Relationship Type="http://schemas.openxmlformats.org/officeDocument/2006/relationships/notesMaster" Target="/ppt/notesMasters/notesMaster1.xml" Id="Rb3dc904e7aea44e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748cff266534bee" /><Relationship Type="http://schemas.openxmlformats.org/officeDocument/2006/relationships/notesMaster" Target="/ppt/notesMasters/notesMaster1.xml" Id="R7cd3376e8e9d462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5049d7589404e2c" /><Relationship Type="http://schemas.openxmlformats.org/officeDocument/2006/relationships/notesMaster" Target="/ppt/notesMasters/notesMaster1.xml" Id="R34c91a44c0b74ef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e6a4b337f8945e7" /><Relationship Type="http://schemas.openxmlformats.org/officeDocument/2006/relationships/notesMaster" Target="/ppt/notesMasters/notesMaster1.xml" Id="R6772a58b0595410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6808690c3674d57" /><Relationship Type="http://schemas.openxmlformats.org/officeDocument/2006/relationships/notesMaster" Target="/ppt/notesMasters/notesMaster1.xml" Id="Ref26c6b783b2499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77239ca2ef34ac5" /><Relationship Type="http://schemas.openxmlformats.org/officeDocument/2006/relationships/notesMaster" Target="/ppt/notesMasters/notesMaster1.xml" Id="R642cbb4baca54c7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5c46322453c4073" /><Relationship Type="http://schemas.openxmlformats.org/officeDocument/2006/relationships/notesMaster" Target="/ppt/notesMasters/notesMaster1.xml" Id="Rb005d4c99f754ee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0155cc1a26948ca" /><Relationship Type="http://schemas.openxmlformats.org/officeDocument/2006/relationships/notesMaster" Target="/ppt/notesMasters/notesMaster1.xml" Id="Rc97f8f2e76ab486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207d3cc75c047f4" /><Relationship Type="http://schemas.openxmlformats.org/officeDocument/2006/relationships/notesMaster" Target="/ppt/notesMasters/notesMaster1.xml" Id="R04dab4cfd327492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7147afe8ba24ad9" /><Relationship Type="http://schemas.openxmlformats.org/officeDocument/2006/relationships/notesMaster" Target="/ppt/notesMasters/notesMaster1.xml" Id="R0e90c5e7e2b4426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0eb9ae958be4bc2" /><Relationship Type="http://schemas.openxmlformats.org/officeDocument/2006/relationships/notesMaster" Target="/ppt/notesMasters/notesMaster1.xml" Id="R102de7f181f3478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714066899474455" /><Relationship Type="http://schemas.openxmlformats.org/officeDocument/2006/relationships/notesMaster" Target="/ppt/notesMasters/notesMaster1.xml" Id="R4fc3635e1ad7416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31af2abd9fc422d" /><Relationship Type="http://schemas.openxmlformats.org/officeDocument/2006/relationships/notesMaster" Target="/ppt/notesMasters/notesMaster1.xml" Id="Re807cde4715648b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30bc6b6766842bb" /><Relationship Type="http://schemas.openxmlformats.org/officeDocument/2006/relationships/notesMaster" Target="/ppt/notesMasters/notesMaster1.xml" Id="Rb4f0c9c23ca8472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fe227491e7946ea" /><Relationship Type="http://schemas.openxmlformats.org/officeDocument/2006/relationships/image" Target="/ppt/media/image.png" Id="Ra63a34fd55b14981" /><Relationship Type="http://schemas.openxmlformats.org/officeDocument/2006/relationships/image" Target="/ppt/media/image2.png" Id="R7b0a09e0dd11483f" /><Relationship Type="http://schemas.openxmlformats.org/officeDocument/2006/relationships/image" Target="/ppt/media/image.jpeg" Id="R3f68b854bc164d2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eccfb7935b84c7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a63a34fd55b1498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b0a09e0dd11483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68b854bc164d2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e0e7312c2d444ac" /><Relationship Type="http://schemas.openxmlformats.org/officeDocument/2006/relationships/slideLayout" Target="/ppt/slideLayouts/slideLayout1.xml" Id="R8a36778d2528490b" /><Relationship Type="http://schemas.openxmlformats.org/officeDocument/2006/relationships/slideLayout" Target="/ppt/slideLayouts/slideLayout2.xml" Id="R514e414b4c344e2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a36778d2528490b"/>
    <p:sldLayoutId xmlns:r="http://schemas.openxmlformats.org/officeDocument/2006/relationships" id="2147483650" r:id="R514e414b4c344e2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ac9fd7178f4375" /><Relationship Type="http://schemas.openxmlformats.org/officeDocument/2006/relationships/notesSlide" Target="/ppt/notesSlides/notesSlide1.xml" Id="Rcb5ce45f6df148f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e423a08bf74f84" /><Relationship Type="http://schemas.openxmlformats.org/officeDocument/2006/relationships/notesSlide" Target="/ppt/notesSlides/notesSlide2.xml" Id="R2e2049b8ef874cc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5a864bc1134275" /><Relationship Type="http://schemas.openxmlformats.org/officeDocument/2006/relationships/notesSlide" Target="/ppt/notesSlides/notesSlide3.xml" Id="R608ec258c9a244c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ba25eb29244289" /><Relationship Type="http://schemas.openxmlformats.org/officeDocument/2006/relationships/notesSlide" Target="/ppt/notesSlides/notesSlide4.xml" Id="Re4bf17c27b9d408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f24bbea54c4d60" /><Relationship Type="http://schemas.openxmlformats.org/officeDocument/2006/relationships/notesSlide" Target="/ppt/notesSlides/notesSlide5.xml" Id="Re47f6499af7649f2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4c09092d1440b4" /><Relationship Type="http://schemas.openxmlformats.org/officeDocument/2006/relationships/notesSlide" Target="/ppt/notesSlides/notesSlide6.xml" Id="Rb12f6e3d5917411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0d9a2d96224e52" /><Relationship Type="http://schemas.openxmlformats.org/officeDocument/2006/relationships/notesSlide" Target="/ppt/notesSlides/notesSlide7.xml" Id="Read4ed8f53a44e6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5f2fa2941f42ca" /><Relationship Type="http://schemas.openxmlformats.org/officeDocument/2006/relationships/notesSlide" Target="/ppt/notesSlides/notesSlide8.xml" Id="R3dcd8d5ff6304b2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c4d0aa1c8642c8" /><Relationship Type="http://schemas.openxmlformats.org/officeDocument/2006/relationships/notesSlide" Target="/ppt/notesSlides/notesSlide9.xml" Id="Ra68bb16e7bce457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0f3362153d4a62" /><Relationship Type="http://schemas.openxmlformats.org/officeDocument/2006/relationships/notesSlide" Target="/ppt/notesSlides/notesSlide10.xml" Id="Raf50a78f00874b6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7a075f5aa744df" /><Relationship Type="http://schemas.openxmlformats.org/officeDocument/2006/relationships/notesSlide" Target="/ppt/notesSlides/notesSlide11.xml" Id="Ra0545ce4b1b5430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c3687c2eef452d" /><Relationship Type="http://schemas.openxmlformats.org/officeDocument/2006/relationships/notesSlide" Target="/ppt/notesSlides/notesSlide12.xml" Id="R92989482abf8437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816d3daeaa4977" /><Relationship Type="http://schemas.openxmlformats.org/officeDocument/2006/relationships/notesSlide" Target="/ppt/notesSlides/notesSlide13.xml" Id="R021c25db7414419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950f4c843d457b" /><Relationship Type="http://schemas.openxmlformats.org/officeDocument/2006/relationships/notesSlide" Target="/ppt/notesSlides/notesSlide14.xml" Id="R324417e870bc4cb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39549f063f403c" /><Relationship Type="http://schemas.openxmlformats.org/officeDocument/2006/relationships/notesSlide" Target="/ppt/notesSlides/notesSlide15.xml" Id="R33670dec093f47a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64f8f3d36d4b14" /><Relationship Type="http://schemas.openxmlformats.org/officeDocument/2006/relationships/notesSlide" Target="/ppt/notesSlides/notesSlide16.xml" Id="Raf8020d90f644f3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cc4f04180641bc" /><Relationship Type="http://schemas.openxmlformats.org/officeDocument/2006/relationships/notesSlide" Target="/ppt/notesSlides/notesSlide17.xml" Id="R6a32a3bc3a51483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df86e1992c4b4e" /><Relationship Type="http://schemas.openxmlformats.org/officeDocument/2006/relationships/notesSlide" Target="/ppt/notesSlides/notesSlide18.xml" Id="Rf52cb647afc143d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c98d6486d243aa" /><Relationship Type="http://schemas.openxmlformats.org/officeDocument/2006/relationships/notesSlide" Target="/ppt/notesSlides/notesSlide19.xml" Id="R8a133763c68f442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1fa4b165ef45a3" /><Relationship Type="http://schemas.openxmlformats.org/officeDocument/2006/relationships/notesSlide" Target="/ppt/notesSlides/notesSlide20.xml" Id="Re9a393d16a8d4eb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d8d4307c854a33" /><Relationship Type="http://schemas.openxmlformats.org/officeDocument/2006/relationships/notesSlide" Target="/ppt/notesSlides/notesSlide21.xml" Id="R1e0c0a0ef0f04add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b5e6102b9c42b0" /><Relationship Type="http://schemas.openxmlformats.org/officeDocument/2006/relationships/notesSlide" Target="/ppt/notesSlides/notesSlide22.xml" Id="R2c3f8fc0af2b45d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以賽亞書第57章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Isaiah 57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  |  Isaiah 57:1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義人死亡， 無人放在心上； 虔誠人被收去， 無人思念。 這義人被收去是免了[將來的]禍患；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perisheth, and no man layeth it to heart: and merciful men are taken away, none considering that the righteous is taken away from the evil to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57:2  |  Isaiah 57:2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他們得享平安。 素行正直的，各人在墳裏安歇。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enter into peace: they shall rest in their beds, each one walking in his uprightness.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57:3  |  Isaiah 57:3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你們這些巫婆的兒子， 姦夫和妓女的種子， 都要前來！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draw near hither, ye sons of the sorceress, the seed of the adulterer and the whore.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57:4  |  Isaiah 57:4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你們向誰戲笑？ 向誰張口吐舌呢？ 你們豈不是悖逆的兒女， 虛謊的種類呢？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Against whom do ye sport yourselves? against whom make ye a wide mouth, and draw out the tongue? are ye not children of transgression, a seed of falsehood,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57:5  |  Isaiah 57:5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你們在橡樹中間，在各青翠樹下慾火攻心； 在山谷間，在石穴下殺了兒女；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Enflaming yourselves with idols under every green tree, slaying the children in the valleys under the clifts of the rocks?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57:6  |  Isaiah 57:6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在谷中光滑[石頭]裏有你的分。 這些就是你所得的分； 你也向他澆了奠祭，獻了供物， 因這事我豈能容忍嗎？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Among the smooth stones of the stream is thy portion; they, they are thy lot: even to them hast thou poured a drink offering, thou hast offered a meat offering. Should I receive comfort in these?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57:7  |  Isaiah 57:7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你在高而又高的山上安設床榻， 也上那裏去獻祭。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Upon a lofty and high mountain hast thou set thy bed: even thither wentest thou up to offer sacrifice.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57:8  |  Isaiah 57:8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你在門後，在門框後， 立起你的紀念； 向外人赤露，又上去擴張床榻， 與他們立約； 你在那裏看見他們的床就甚喜愛。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Behind the doors also and the posts hast thou set up thy remembrance: for thou hast discovered thyself to another than me, and art gone up; thou hast enlarged thy bed, and made thee a covenant with them; thou lovedst their bed where thou sawest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57:9  |  Isaiah 57:9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你把油帶到王那裏， 又多加香料， 打發使者往遠方去， 自卑自賤直到陰間，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wentest to the king with ointment, and didst increase thy perfumes, and didst send thy messengers far off, and didst debase thyself even unto hell.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57:10  |  Isaiah 57:10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你因路遠疲倦， 卻不說這是枉然； 你[以為]有復興之力， 所以不覺疲憊。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wearied in the greatness of thy way; yet saidst thou not, There is no hope: thou hast found the life of thine hand; therefore thou wast not grieved.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57:11  |  Isaiah 57:11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你怕誰？因誰恐懼？ 竟說謊，不記念我， 又不將這事放在心上。 我不是許久閉口不言， 你仍不怕我嗎？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of whom hast thou been afraid or feared, that thou hast lied, and hast not remembered me, nor laid it to thy heart? have not I held my peace even of old, and thou fearest me not?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57:12  |  Isaiah 57:12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我要指明你的公義； 至於你所行的都必與你無益。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declare thy righteousness, and thy works; for they shall not profit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57:13  |  Isaiah 57:13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你哀求的時候， 讓你所聚集的拯救你吧！ 風要把他們颳散， 一口氣要把他們都吹去。 但那投靠我的必得地土， 必承受我的聖山為業。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criest, let thy companies deliver thee; but the wind shall carry them all away; vanity shall take them: but he that putteth his trust in me shall possess the land, and shall inherit my holy mountain;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57:14  |  Isaiah 57:14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耶和華要說： 你們修築修築，預備道路， 將絆腳石從我百姓的路中除掉。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shall say, Cast ye up, cast ye up, prepare the way, take up the stumblingblock out of the way of my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57:15  |  Isaiah 57:15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因為那至高至上、永遠長存 名為聖者的如此說： 我住在至高至聖的所在， 也與心靈痛悔謙卑的人同居； 要使謙卑人的靈甦醒， 也使痛悔人的心甦醒。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high and lofty One that inhabiteth eternity, whose name is Holy; I dwell in the high and holy place, with him also that is of a contrite and humble spirit, to revive the spirit of the humble, and to revive the heart of the contrite 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57:16  |  Isaiah 57:16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我必不永遠相爭，也不長久發怒， 恐怕我所造的人與靈性都必發昏。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will not contend for ever, neither will I be always wroth: for the spirit should fail before me, and the souls which I have made.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57:17  |  Isaiah 57:17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因他貪婪的罪孽，我就發怒擊打他； 我向他掩面發怒， 他卻仍然隨心背道。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iniquity of his covetousness was I wroth, and smote him: I hid me, and was wroth, and he went on frowardly in the way of his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57:18  |  Isaiah 57:18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我看見他所行的道，也要醫治他； 又要引導他， 使他和那一同傷心的人再得安慰。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seen his ways, and will heal him: I will lead him also, and restore comforts unto him and to his mourners.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57:19  |  Isaiah 57:19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我造就嘴唇的果子； 願平安康泰歸與遠處的人， 也歸與近處的人； 並且我要醫治他。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create the fruit of the lips; Peace, peace to him that is far off, and to him that is near, saith the LORD; and I will heal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57:20  |  Isaiah 57:20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惟獨惡人，好像翻騰的海， 不得平靜； 其中的水常湧出污穢和淤泥來。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wicked are like the troubled sea, when it cannot rest, whose waters cast up mire and dirt.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以賽亞書 57:21  |  Isaiah 57:21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我的神說：惡人必不得平安！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no peace, saith my God, to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2026-08-26T10:39:02.1280000Z</dcterms:created>
  <dcterms:modified xsi:type="dcterms:W3CDTF">2026-08-26T10:39:02.1280000Z</dcterms:modified>
</coreProperties>
</file>