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e011f3c924c49f9" /><Relationship Type="http://schemas.openxmlformats.org/officeDocument/2006/relationships/extended-properties" Target="/docProps/app.xml" Id="R61826c91e7b848bf" /><Relationship Type="http://schemas.openxmlformats.org/officeDocument/2006/relationships/officeDocument" Target="/ppt/presentation.xml" Id="R1f45a02df56840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b2cec826d44b59"/>
  </p:sldMasterIdLst>
  <p:notesMasterIdLst>
    <p:notesMasterId xmlns:r="http://schemas.openxmlformats.org/officeDocument/2006/relationships" r:id="R5e083670353140ef"/>
  </p:notesMasterIdLst>
  <p:sldIdLst>
    <p:sldId xmlns:r="http://schemas.openxmlformats.org/officeDocument/2006/relationships" id="256" r:id="R78808bebbe4a42fa"/>
    <p:sldId xmlns:r="http://schemas.openxmlformats.org/officeDocument/2006/relationships" id="257" r:id="Rf7b010756e5e4e5b"/>
    <p:sldId xmlns:r="http://schemas.openxmlformats.org/officeDocument/2006/relationships" id="258" r:id="R6b59419fc16d40ce"/>
    <p:sldId xmlns:r="http://schemas.openxmlformats.org/officeDocument/2006/relationships" id="259" r:id="R52c7f42c7d6a45be"/>
    <p:sldId xmlns:r="http://schemas.openxmlformats.org/officeDocument/2006/relationships" id="260" r:id="R39ddc2aa1cf94e58"/>
    <p:sldId xmlns:r="http://schemas.openxmlformats.org/officeDocument/2006/relationships" id="261" r:id="R32f358af56b44061"/>
    <p:sldId xmlns:r="http://schemas.openxmlformats.org/officeDocument/2006/relationships" id="262" r:id="R51814d699af64396"/>
    <p:sldId xmlns:r="http://schemas.openxmlformats.org/officeDocument/2006/relationships" id="263" r:id="R7c2ab66c714e4239"/>
    <p:sldId xmlns:r="http://schemas.openxmlformats.org/officeDocument/2006/relationships" id="264" r:id="Rb8e4d72e00154740"/>
    <p:sldId xmlns:r="http://schemas.openxmlformats.org/officeDocument/2006/relationships" id="265" r:id="Ra3e93d730b394ec9"/>
    <p:sldId xmlns:r="http://schemas.openxmlformats.org/officeDocument/2006/relationships" id="266" r:id="R68700039fe074dbd"/>
    <p:sldId xmlns:r="http://schemas.openxmlformats.org/officeDocument/2006/relationships" id="267" r:id="Ra47318b4d56c4c80"/>
    <p:sldId xmlns:r="http://schemas.openxmlformats.org/officeDocument/2006/relationships" id="268" r:id="R68243d88a8ea44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0f951e0073c4dae" /><Relationship Type="http://schemas.openxmlformats.org/officeDocument/2006/relationships/slideMaster" Target="/ppt/slideMasters/slideMaster1.xml" Id="R20b2cec826d44b59" /><Relationship Type="http://schemas.openxmlformats.org/officeDocument/2006/relationships/notesMaster" Target="/ppt/notesMasters/notesMaster1.xml" Id="R5e083670353140ef" /><Relationship Type="http://schemas.openxmlformats.org/officeDocument/2006/relationships/presProps" Target="/ppt/presProps.xml" Id="Refcc62f847b64953" /><Relationship Type="http://schemas.openxmlformats.org/officeDocument/2006/relationships/tableStyles" Target="/ppt/tableStyles.xml" Id="R3d3cca3dc44a4339" /><Relationship Type="http://schemas.openxmlformats.org/officeDocument/2006/relationships/slide" Target="/ppt/slides/slide1.xml" Id="R78808bebbe4a42fa" /><Relationship Type="http://schemas.openxmlformats.org/officeDocument/2006/relationships/slide" Target="/ppt/slides/slide2.xml" Id="Rf7b010756e5e4e5b" /><Relationship Type="http://schemas.openxmlformats.org/officeDocument/2006/relationships/slide" Target="/ppt/slides/slide3.xml" Id="R6b59419fc16d40ce" /><Relationship Type="http://schemas.openxmlformats.org/officeDocument/2006/relationships/slide" Target="/ppt/slides/slide4.xml" Id="R52c7f42c7d6a45be" /><Relationship Type="http://schemas.openxmlformats.org/officeDocument/2006/relationships/slide" Target="/ppt/slides/slide5.xml" Id="R39ddc2aa1cf94e58" /><Relationship Type="http://schemas.openxmlformats.org/officeDocument/2006/relationships/slide" Target="/ppt/slides/slide6.xml" Id="R32f358af56b44061" /><Relationship Type="http://schemas.openxmlformats.org/officeDocument/2006/relationships/slide" Target="/ppt/slides/slide7.xml" Id="R51814d699af64396" /><Relationship Type="http://schemas.openxmlformats.org/officeDocument/2006/relationships/slide" Target="/ppt/slides/slide8.xml" Id="R7c2ab66c714e4239" /><Relationship Type="http://schemas.openxmlformats.org/officeDocument/2006/relationships/slide" Target="/ppt/slides/slide9.xml" Id="Rb8e4d72e00154740" /><Relationship Type="http://schemas.openxmlformats.org/officeDocument/2006/relationships/slide" Target="/ppt/slides/slide10.xml" Id="Ra3e93d730b394ec9" /><Relationship Type="http://schemas.openxmlformats.org/officeDocument/2006/relationships/slide" Target="/ppt/slides/slide11.xml" Id="R68700039fe074dbd" /><Relationship Type="http://schemas.openxmlformats.org/officeDocument/2006/relationships/slide" Target="/ppt/slides/slide12.xml" Id="Ra47318b4d56c4c80" /><Relationship Type="http://schemas.openxmlformats.org/officeDocument/2006/relationships/slide" Target="/ppt/slides/slide13.xml" Id="R68243d88a8ea44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8706b61e86d4c7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99fbe7a2ae0435c" /><Relationship Type="http://schemas.openxmlformats.org/officeDocument/2006/relationships/notesMaster" Target="/ppt/notesMasters/notesMaster1.xml" Id="Rfbbcd1496bad457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78ef6e18d864b26" /><Relationship Type="http://schemas.openxmlformats.org/officeDocument/2006/relationships/notesMaster" Target="/ppt/notesMasters/notesMaster1.xml" Id="R757712e2eb29435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b9e837f17504547" /><Relationship Type="http://schemas.openxmlformats.org/officeDocument/2006/relationships/notesMaster" Target="/ppt/notesMasters/notesMaster1.xml" Id="Rec56eb438c2c49b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822bc1abd064940" /><Relationship Type="http://schemas.openxmlformats.org/officeDocument/2006/relationships/notesMaster" Target="/ppt/notesMasters/notesMaster1.xml" Id="R802e66aeea50410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26dd94165a4371" /><Relationship Type="http://schemas.openxmlformats.org/officeDocument/2006/relationships/notesMaster" Target="/ppt/notesMasters/notesMaster1.xml" Id="R1ef605343cc8482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c039153d35e4f82" /><Relationship Type="http://schemas.openxmlformats.org/officeDocument/2006/relationships/notesMaster" Target="/ppt/notesMasters/notesMaster1.xml" Id="Rb8d929525bfc460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6658c17dd6d4732" /><Relationship Type="http://schemas.openxmlformats.org/officeDocument/2006/relationships/notesMaster" Target="/ppt/notesMasters/notesMaster1.xml" Id="Rde28d7f768614e3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f795873450a4e73" /><Relationship Type="http://schemas.openxmlformats.org/officeDocument/2006/relationships/notesMaster" Target="/ppt/notesMasters/notesMaster1.xml" Id="Re60e3fd560644a3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f87c5282cd14d93" /><Relationship Type="http://schemas.openxmlformats.org/officeDocument/2006/relationships/notesMaster" Target="/ppt/notesMasters/notesMaster1.xml" Id="Rd84190486eb6485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1a6b12543c5404f" /><Relationship Type="http://schemas.openxmlformats.org/officeDocument/2006/relationships/notesMaster" Target="/ppt/notesMasters/notesMaster1.xml" Id="Rc9c2a52fb21e45a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570c5c3e71641b0" /><Relationship Type="http://schemas.openxmlformats.org/officeDocument/2006/relationships/notesMaster" Target="/ppt/notesMasters/notesMaster1.xml" Id="R24aa451fde8b458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dd31c7719fa4682" /><Relationship Type="http://schemas.openxmlformats.org/officeDocument/2006/relationships/notesMaster" Target="/ppt/notesMasters/notesMaster1.xml" Id="Rf830ff78645744b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0595005c5242f2" /><Relationship Type="http://schemas.openxmlformats.org/officeDocument/2006/relationships/notesMaster" Target="/ppt/notesMasters/notesMaster1.xml" Id="R859fdd509c3740c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3159697f584c18" /><Relationship Type="http://schemas.openxmlformats.org/officeDocument/2006/relationships/image" Target="/ppt/media/image.png" Id="Rd184f60199f24cb6" /><Relationship Type="http://schemas.openxmlformats.org/officeDocument/2006/relationships/image" Target="/ppt/media/image2.png" Id="Rf3c820a573174a19" /><Relationship Type="http://schemas.openxmlformats.org/officeDocument/2006/relationships/image" Target="/ppt/media/image.jpeg" Id="R8e81125754d04dc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1f8c518dff4d7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184f60199f24cb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3c820a573174a1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81125754d04dc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ced46f15d44f69" /><Relationship Type="http://schemas.openxmlformats.org/officeDocument/2006/relationships/slideLayout" Target="/ppt/slideLayouts/slideLayout1.xml" Id="Rd70073631b454252" /><Relationship Type="http://schemas.openxmlformats.org/officeDocument/2006/relationships/slideLayout" Target="/ppt/slideLayouts/slideLayout2.xml" Id="Rabe275832499468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70073631b454252"/>
    <p:sldLayoutId xmlns:r="http://schemas.openxmlformats.org/officeDocument/2006/relationships" id="2147483650" r:id="Rabe275832499468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e315a0dced48c7" /><Relationship Type="http://schemas.openxmlformats.org/officeDocument/2006/relationships/notesSlide" Target="/ppt/notesSlides/notesSlide1.xml" Id="R77d1d009602a416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71baef9a044c6" /><Relationship Type="http://schemas.openxmlformats.org/officeDocument/2006/relationships/notesSlide" Target="/ppt/notesSlides/notesSlide2.xml" Id="R0065e65cfd764e1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326a6c7c7242ee" /><Relationship Type="http://schemas.openxmlformats.org/officeDocument/2006/relationships/notesSlide" Target="/ppt/notesSlides/notesSlide3.xml" Id="Rc2a68a93e9684af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4fec884ae844cc" /><Relationship Type="http://schemas.openxmlformats.org/officeDocument/2006/relationships/notesSlide" Target="/ppt/notesSlides/notesSlide4.xml" Id="Rc0127c2af6dc45e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4d7608e2de4358" /><Relationship Type="http://schemas.openxmlformats.org/officeDocument/2006/relationships/notesSlide" Target="/ppt/notesSlides/notesSlide5.xml" Id="Rc1bb923f92754a0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4f9bab914b4f24" /><Relationship Type="http://schemas.openxmlformats.org/officeDocument/2006/relationships/notesSlide" Target="/ppt/notesSlides/notesSlide6.xml" Id="R004dbdcbe4c14a4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1f7f0f37294473" /><Relationship Type="http://schemas.openxmlformats.org/officeDocument/2006/relationships/notesSlide" Target="/ppt/notesSlides/notesSlide7.xml" Id="Rb6ee90982ac4497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1b1e3043654c5d" /><Relationship Type="http://schemas.openxmlformats.org/officeDocument/2006/relationships/notesSlide" Target="/ppt/notesSlides/notesSlide8.xml" Id="Rfb2dfb277985467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4160126fc54b98" /><Relationship Type="http://schemas.openxmlformats.org/officeDocument/2006/relationships/notesSlide" Target="/ppt/notesSlides/notesSlide9.xml" Id="R7992aff5c5e34ad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04d9d3995941c0" /><Relationship Type="http://schemas.openxmlformats.org/officeDocument/2006/relationships/notesSlide" Target="/ppt/notesSlides/notesSlide10.xml" Id="R72cb8467d8d743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593533f70640b1" /><Relationship Type="http://schemas.openxmlformats.org/officeDocument/2006/relationships/notesSlide" Target="/ppt/notesSlides/notesSlide11.xml" Id="R29f913d09501486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4e49cfbcc34720" /><Relationship Type="http://schemas.openxmlformats.org/officeDocument/2006/relationships/notesSlide" Target="/ppt/notesSlides/notesSlide12.xml" Id="Rfb23ed1e0cba41a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05ef736d684647" /><Relationship Type="http://schemas.openxmlformats.org/officeDocument/2006/relationships/notesSlide" Target="/ppt/notesSlides/notesSlide13.xml" Id="Rbd3c2e7ab02d46d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Micah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3:1  |  Micah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我說：雅各的首領， 以色列家的官長啊，你們要聽！ 你們不當知道公平嗎？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said, Hear, I pray you, O heads of Jacob, and ye princes of the house of Israel; Is it not for you to know judgment?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3:2  |  Micah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你們惡善好惡， 從人身上剝皮， 從人骨頭上剔肉，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hate the good, and love the evil; who pluck off their skin from off them, and their flesh from off their bones;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3:3  |  Micah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吃我民的肉， 剝他們的皮， 打折他們的骨頭， 分成塊子像要下鍋， 又像釜中的肉。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also eat the flesh of my people, and flay their skin from off them; and they break their bones, and chop them in pieces, as for the pot, and as flesh within the caldron.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3:4  |  Micah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到了[遭災的]時候， 這些人必哀求耶和華， 他卻不應允他們。 那時他必照他們所行的惡事向他們掩面。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they cry unto the LORD, but he will not hear them: he will even hide his face from them at that time, as they have behaved themselves ill in their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3:5  |  Micah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論到使我民走差路的先知－ 他們牙齒有所嚼的， 他們就呼喊說：平安了！ 凡不供給他們吃的， 他們就預備攻擊他－ 耶和華如此說：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concerning the prophets that make my people err, that bite with their teeth, and cry, Peace; and he that putteth not into their mouths, they even prepare war against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3:6  |  Micah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你們必遭遇黑夜，以致不見異象； 又必遭遇幽暗，以致不能占卜。 日頭必向你們沉落， 白晝變為黑暗。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night shall be unto you, that ye shall not have a vision; and it shall be dark unto you, that ye shall not divine; and the sun shall go down over the prophets, and the day shall be dark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3:7  |  Micah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先見必抱愧， 占卜的必蒙羞， 都必摀着嘴唇， 因為神不應允他們。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seers be ashamed, and the diviners confounded: yea, they shall all cover their lips; for there is no answer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3:8  |  Micah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至於我，我藉耶和華的靈， 滿有力量、公平、才能， 可以向雅各說明他的過犯， 向以色列指出他的罪惡。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truly I am full of power by the spirit of the LORD, and of judgment, and of might, to declare unto Jacob his transgression, and to Israel his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3:9  |  Micah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雅各家的首領、以色列家的官長啊， 當聽我的話！ 你們厭惡公平， 在一切事上屈枉正直；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this, I pray you, ye heads of the house of Jacob, and princes of the house of Israel, that abhor judgment, and pervert all equity.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3:10  |  Micah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以人血建立錫安， 以罪孽建造耶路撒冷。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build up Zion with blood, and Jerusalem with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3:11  |  Micah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首領為賄賂行審判； 祭司為雇價施訓誨； 先知為銀錢行占卜。 他們卻倚賴耶和華，說： 耶和華不是在我們中間嗎？ 災禍必不臨到我們。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heads thereof judge for reward, and the priests thereof teach for hire, and the prophets thereof divine for money: yet will they lean upon the LORD, and say, Is not the LORD among us? none evil can come upon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3:12  |  Micah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所以因你們的緣故， 錫安必被耕種像一塊田， 耶路撒冷必變為亂堆； 這殿的山必像叢林的高處。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Zion for your sake be plowed as a field, and Jerusalem shall become heaps, and the mountain of the house as the high places of the forest.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2026-08-26T14:03:54.8740000Z</dcterms:created>
  <dcterms:modified xsi:type="dcterms:W3CDTF">2026-08-26T14:03:54.8740000Z</dcterms:modified>
</coreProperties>
</file>