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ccd92bfe1a24bdc" /><Relationship Type="http://schemas.openxmlformats.org/officeDocument/2006/relationships/extended-properties" Target="/docProps/app.xml" Id="Rbdfcfba242194909" /><Relationship Type="http://schemas.openxmlformats.org/officeDocument/2006/relationships/officeDocument" Target="/ppt/presentation.xml" Id="Rce8028935f9f4e9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b95e925aebe433e"/>
  </p:sldMasterIdLst>
  <p:notesMasterIdLst>
    <p:notesMasterId xmlns:r="http://schemas.openxmlformats.org/officeDocument/2006/relationships" r:id="R1da0639702074f8c"/>
  </p:notesMasterIdLst>
  <p:sldIdLst>
    <p:sldId xmlns:r="http://schemas.openxmlformats.org/officeDocument/2006/relationships" id="256" r:id="Re8500c087f914adf"/>
    <p:sldId xmlns:r="http://schemas.openxmlformats.org/officeDocument/2006/relationships" id="257" r:id="R524046d63db6420c"/>
    <p:sldId xmlns:r="http://schemas.openxmlformats.org/officeDocument/2006/relationships" id="258" r:id="Rbef26c3f55fd4f5e"/>
    <p:sldId xmlns:r="http://schemas.openxmlformats.org/officeDocument/2006/relationships" id="259" r:id="R45c77a0ae7b94dd3"/>
    <p:sldId xmlns:r="http://schemas.openxmlformats.org/officeDocument/2006/relationships" id="260" r:id="Rc6eaad66624842c9"/>
    <p:sldId xmlns:r="http://schemas.openxmlformats.org/officeDocument/2006/relationships" id="261" r:id="Ra65b48c41028471a"/>
    <p:sldId xmlns:r="http://schemas.openxmlformats.org/officeDocument/2006/relationships" id="262" r:id="R8f2d041481f34830"/>
    <p:sldId xmlns:r="http://schemas.openxmlformats.org/officeDocument/2006/relationships" id="263" r:id="Ra2db460bbd47489f"/>
    <p:sldId xmlns:r="http://schemas.openxmlformats.org/officeDocument/2006/relationships" id="264" r:id="R5f49f89cd6854c32"/>
    <p:sldId xmlns:r="http://schemas.openxmlformats.org/officeDocument/2006/relationships" id="265" r:id="R71fb008588f840a4"/>
    <p:sldId xmlns:r="http://schemas.openxmlformats.org/officeDocument/2006/relationships" id="266" r:id="Rab9ec1fc17144f8e"/>
    <p:sldId xmlns:r="http://schemas.openxmlformats.org/officeDocument/2006/relationships" id="267" r:id="R0023ac75c9604350"/>
    <p:sldId xmlns:r="http://schemas.openxmlformats.org/officeDocument/2006/relationships" id="268" r:id="R847176ad1e0641bb"/>
    <p:sldId xmlns:r="http://schemas.openxmlformats.org/officeDocument/2006/relationships" id="269" r:id="R0469ea662b3a4d1b"/>
    <p:sldId xmlns:r="http://schemas.openxmlformats.org/officeDocument/2006/relationships" id="270" r:id="R29c7581f781a4996"/>
    <p:sldId xmlns:r="http://schemas.openxmlformats.org/officeDocument/2006/relationships" id="271" r:id="R19b219a7a41a4eb2"/>
    <p:sldId xmlns:r="http://schemas.openxmlformats.org/officeDocument/2006/relationships" id="272" r:id="Rcf0056d9699642e8"/>
    <p:sldId xmlns:r="http://schemas.openxmlformats.org/officeDocument/2006/relationships" id="273" r:id="R8dcc9babcbdf44d8"/>
    <p:sldId xmlns:r="http://schemas.openxmlformats.org/officeDocument/2006/relationships" id="274" r:id="Rdfeb389beb72471b"/>
    <p:sldId xmlns:r="http://schemas.openxmlformats.org/officeDocument/2006/relationships" id="275" r:id="Rde1e7a598d58418e"/>
    <p:sldId xmlns:r="http://schemas.openxmlformats.org/officeDocument/2006/relationships" id="276" r:id="R79c04fb9a4ad43a4"/>
    <p:sldId xmlns:r="http://schemas.openxmlformats.org/officeDocument/2006/relationships" id="277" r:id="Re945bff2ff8a49bc"/>
    <p:sldId xmlns:r="http://schemas.openxmlformats.org/officeDocument/2006/relationships" id="278" r:id="R22d5fd4989e3421e"/>
    <p:sldId xmlns:r="http://schemas.openxmlformats.org/officeDocument/2006/relationships" id="279" r:id="R132fe92f0fea404b"/>
    <p:sldId xmlns:r="http://schemas.openxmlformats.org/officeDocument/2006/relationships" id="280" r:id="Rfd34497ade14430d"/>
    <p:sldId xmlns:r="http://schemas.openxmlformats.org/officeDocument/2006/relationships" id="281" r:id="R475ffd25481c46bf"/>
    <p:sldId xmlns:r="http://schemas.openxmlformats.org/officeDocument/2006/relationships" id="282" r:id="R113c041b69454eaa"/>
    <p:sldId xmlns:r="http://schemas.openxmlformats.org/officeDocument/2006/relationships" id="283" r:id="R8f9cd90119dc468a"/>
    <p:sldId xmlns:r="http://schemas.openxmlformats.org/officeDocument/2006/relationships" id="284" r:id="R2612834db77e4082"/>
    <p:sldId xmlns:r="http://schemas.openxmlformats.org/officeDocument/2006/relationships" id="285" r:id="R7fb2fefdf5f548cb"/>
    <p:sldId xmlns:r="http://schemas.openxmlformats.org/officeDocument/2006/relationships" id="286" r:id="Rdf6a310f11124de6"/>
    <p:sldId xmlns:r="http://schemas.openxmlformats.org/officeDocument/2006/relationships" id="287" r:id="R22798ece5c5144c3"/>
    <p:sldId xmlns:r="http://schemas.openxmlformats.org/officeDocument/2006/relationships" id="288" r:id="Rc2f5672a4d974f1a"/>
    <p:sldId xmlns:r="http://schemas.openxmlformats.org/officeDocument/2006/relationships" id="289" r:id="R2a8d3f4091974057"/>
    <p:sldId xmlns:r="http://schemas.openxmlformats.org/officeDocument/2006/relationships" id="290" r:id="Re3fb68f4bf3d4b9e"/>
    <p:sldId xmlns:r="http://schemas.openxmlformats.org/officeDocument/2006/relationships" id="291" r:id="R02a71141b0684f52"/>
    <p:sldId xmlns:r="http://schemas.openxmlformats.org/officeDocument/2006/relationships" id="292" r:id="R8463423d20464bf3"/>
    <p:sldId xmlns:r="http://schemas.openxmlformats.org/officeDocument/2006/relationships" id="293" r:id="Re4847a63dde14ff2"/>
    <p:sldId xmlns:r="http://schemas.openxmlformats.org/officeDocument/2006/relationships" id="294" r:id="R0ba1cecd11e14035"/>
    <p:sldId xmlns:r="http://schemas.openxmlformats.org/officeDocument/2006/relationships" id="295" r:id="R6c98466d84fd40a4"/>
    <p:sldId xmlns:r="http://schemas.openxmlformats.org/officeDocument/2006/relationships" id="296" r:id="R8cf7af51e75743b0"/>
    <p:sldId xmlns:r="http://schemas.openxmlformats.org/officeDocument/2006/relationships" id="297" r:id="Rd729ccb3ef6b415a"/>
    <p:sldId xmlns:r="http://schemas.openxmlformats.org/officeDocument/2006/relationships" id="298" r:id="R5312f352eb524d7d"/>
    <p:sldId xmlns:r="http://schemas.openxmlformats.org/officeDocument/2006/relationships" id="299" r:id="R29a37139db8d4b21"/>
    <p:sldId xmlns:r="http://schemas.openxmlformats.org/officeDocument/2006/relationships" id="300" r:id="Rf97ad381a979456c"/>
    <p:sldId xmlns:r="http://schemas.openxmlformats.org/officeDocument/2006/relationships" id="301" r:id="R5b0bdbef9b6f47cd"/>
    <p:sldId xmlns:r="http://schemas.openxmlformats.org/officeDocument/2006/relationships" id="302" r:id="R498713388ff34115"/>
    <p:sldId xmlns:r="http://schemas.openxmlformats.org/officeDocument/2006/relationships" id="303" r:id="R829e8bb71c2c4940"/>
    <p:sldId xmlns:r="http://schemas.openxmlformats.org/officeDocument/2006/relationships" id="304" r:id="R5704e46c101b41a2"/>
    <p:sldId xmlns:r="http://schemas.openxmlformats.org/officeDocument/2006/relationships" id="305" r:id="Rfff6e24dce744d60"/>
    <p:sldId xmlns:r="http://schemas.openxmlformats.org/officeDocument/2006/relationships" id="306" r:id="Rfd9b73b926504ca5"/>
    <p:sldId xmlns:r="http://schemas.openxmlformats.org/officeDocument/2006/relationships" id="307" r:id="R9b7d54a459204f7b"/>
    <p:sldId xmlns:r="http://schemas.openxmlformats.org/officeDocument/2006/relationships" id="308" r:id="Re880e4fa927f4ab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a6ec258a31c4eb6" /><Relationship Type="http://schemas.openxmlformats.org/officeDocument/2006/relationships/slideMaster" Target="/ppt/slideMasters/slideMaster1.xml" Id="R1b95e925aebe433e" /><Relationship Type="http://schemas.openxmlformats.org/officeDocument/2006/relationships/notesMaster" Target="/ppt/notesMasters/notesMaster1.xml" Id="R1da0639702074f8c" /><Relationship Type="http://schemas.openxmlformats.org/officeDocument/2006/relationships/presProps" Target="/ppt/presProps.xml" Id="R78e168a5645f47aa" /><Relationship Type="http://schemas.openxmlformats.org/officeDocument/2006/relationships/tableStyles" Target="/ppt/tableStyles.xml" Id="R0dab1450f2d749c5" /><Relationship Type="http://schemas.openxmlformats.org/officeDocument/2006/relationships/slide" Target="/ppt/slides/slide1.xml" Id="Re8500c087f914adf" /><Relationship Type="http://schemas.openxmlformats.org/officeDocument/2006/relationships/slide" Target="/ppt/slides/slide2.xml" Id="R524046d63db6420c" /><Relationship Type="http://schemas.openxmlformats.org/officeDocument/2006/relationships/slide" Target="/ppt/slides/slide3.xml" Id="Rbef26c3f55fd4f5e" /><Relationship Type="http://schemas.openxmlformats.org/officeDocument/2006/relationships/slide" Target="/ppt/slides/slide4.xml" Id="R45c77a0ae7b94dd3" /><Relationship Type="http://schemas.openxmlformats.org/officeDocument/2006/relationships/slide" Target="/ppt/slides/slide5.xml" Id="Rc6eaad66624842c9" /><Relationship Type="http://schemas.openxmlformats.org/officeDocument/2006/relationships/slide" Target="/ppt/slides/slide6.xml" Id="Ra65b48c41028471a" /><Relationship Type="http://schemas.openxmlformats.org/officeDocument/2006/relationships/slide" Target="/ppt/slides/slide7.xml" Id="R8f2d041481f34830" /><Relationship Type="http://schemas.openxmlformats.org/officeDocument/2006/relationships/slide" Target="/ppt/slides/slide8.xml" Id="Ra2db460bbd47489f" /><Relationship Type="http://schemas.openxmlformats.org/officeDocument/2006/relationships/slide" Target="/ppt/slides/slide9.xml" Id="R5f49f89cd6854c32" /><Relationship Type="http://schemas.openxmlformats.org/officeDocument/2006/relationships/slide" Target="/ppt/slides/slide10.xml" Id="R71fb008588f840a4" /><Relationship Type="http://schemas.openxmlformats.org/officeDocument/2006/relationships/slide" Target="/ppt/slides/slide11.xml" Id="Rab9ec1fc17144f8e" /><Relationship Type="http://schemas.openxmlformats.org/officeDocument/2006/relationships/slide" Target="/ppt/slides/slide12.xml" Id="R0023ac75c9604350" /><Relationship Type="http://schemas.openxmlformats.org/officeDocument/2006/relationships/slide" Target="/ppt/slides/slide13.xml" Id="R847176ad1e0641bb" /><Relationship Type="http://schemas.openxmlformats.org/officeDocument/2006/relationships/slide" Target="/ppt/slides/slide14.xml" Id="R0469ea662b3a4d1b" /><Relationship Type="http://schemas.openxmlformats.org/officeDocument/2006/relationships/slide" Target="/ppt/slides/slide15.xml" Id="R29c7581f781a4996" /><Relationship Type="http://schemas.openxmlformats.org/officeDocument/2006/relationships/slide" Target="/ppt/slides/slide16.xml" Id="R19b219a7a41a4eb2" /><Relationship Type="http://schemas.openxmlformats.org/officeDocument/2006/relationships/slide" Target="/ppt/slides/slide17.xml" Id="Rcf0056d9699642e8" /><Relationship Type="http://schemas.openxmlformats.org/officeDocument/2006/relationships/slide" Target="/ppt/slides/slide18.xml" Id="R8dcc9babcbdf44d8" /><Relationship Type="http://schemas.openxmlformats.org/officeDocument/2006/relationships/slide" Target="/ppt/slides/slide19.xml" Id="Rdfeb389beb72471b" /><Relationship Type="http://schemas.openxmlformats.org/officeDocument/2006/relationships/slide" Target="/ppt/slides/slide20.xml" Id="Rde1e7a598d58418e" /><Relationship Type="http://schemas.openxmlformats.org/officeDocument/2006/relationships/slide" Target="/ppt/slides/slide21.xml" Id="R79c04fb9a4ad43a4" /><Relationship Type="http://schemas.openxmlformats.org/officeDocument/2006/relationships/slide" Target="/ppt/slides/slide22.xml" Id="Re945bff2ff8a49bc" /><Relationship Type="http://schemas.openxmlformats.org/officeDocument/2006/relationships/slide" Target="/ppt/slides/slide23.xml" Id="R22d5fd4989e3421e" /><Relationship Type="http://schemas.openxmlformats.org/officeDocument/2006/relationships/slide" Target="/ppt/slides/slide24.xml" Id="R132fe92f0fea404b" /><Relationship Type="http://schemas.openxmlformats.org/officeDocument/2006/relationships/slide" Target="/ppt/slides/slide25.xml" Id="Rfd34497ade14430d" /><Relationship Type="http://schemas.openxmlformats.org/officeDocument/2006/relationships/slide" Target="/ppt/slides/slide26.xml" Id="R475ffd25481c46bf" /><Relationship Type="http://schemas.openxmlformats.org/officeDocument/2006/relationships/slide" Target="/ppt/slides/slide27.xml" Id="R113c041b69454eaa" /><Relationship Type="http://schemas.openxmlformats.org/officeDocument/2006/relationships/slide" Target="/ppt/slides/slide28.xml" Id="R8f9cd90119dc468a" /><Relationship Type="http://schemas.openxmlformats.org/officeDocument/2006/relationships/slide" Target="/ppt/slides/slide29.xml" Id="R2612834db77e4082" /><Relationship Type="http://schemas.openxmlformats.org/officeDocument/2006/relationships/slide" Target="/ppt/slides/slide30.xml" Id="R7fb2fefdf5f548cb" /><Relationship Type="http://schemas.openxmlformats.org/officeDocument/2006/relationships/slide" Target="/ppt/slides/slide31.xml" Id="Rdf6a310f11124de6" /><Relationship Type="http://schemas.openxmlformats.org/officeDocument/2006/relationships/slide" Target="/ppt/slides/slide32.xml" Id="R22798ece5c5144c3" /><Relationship Type="http://schemas.openxmlformats.org/officeDocument/2006/relationships/slide" Target="/ppt/slides/slide33.xml" Id="Rc2f5672a4d974f1a" /><Relationship Type="http://schemas.openxmlformats.org/officeDocument/2006/relationships/slide" Target="/ppt/slides/slide34.xml" Id="R2a8d3f4091974057" /><Relationship Type="http://schemas.openxmlformats.org/officeDocument/2006/relationships/slide" Target="/ppt/slides/slide35.xml" Id="Re3fb68f4bf3d4b9e" /><Relationship Type="http://schemas.openxmlformats.org/officeDocument/2006/relationships/slide" Target="/ppt/slides/slide36.xml" Id="R02a71141b0684f52" /><Relationship Type="http://schemas.openxmlformats.org/officeDocument/2006/relationships/slide" Target="/ppt/slides/slide37.xml" Id="R8463423d20464bf3" /><Relationship Type="http://schemas.openxmlformats.org/officeDocument/2006/relationships/slide" Target="/ppt/slides/slide38.xml" Id="Re4847a63dde14ff2" /><Relationship Type="http://schemas.openxmlformats.org/officeDocument/2006/relationships/slide" Target="/ppt/slides/slide39.xml" Id="R0ba1cecd11e14035" /><Relationship Type="http://schemas.openxmlformats.org/officeDocument/2006/relationships/slide" Target="/ppt/slides/slide40.xml" Id="R6c98466d84fd40a4" /><Relationship Type="http://schemas.openxmlformats.org/officeDocument/2006/relationships/slide" Target="/ppt/slides/slide41.xml" Id="R8cf7af51e75743b0" /><Relationship Type="http://schemas.openxmlformats.org/officeDocument/2006/relationships/slide" Target="/ppt/slides/slide42.xml" Id="Rd729ccb3ef6b415a" /><Relationship Type="http://schemas.openxmlformats.org/officeDocument/2006/relationships/slide" Target="/ppt/slides/slide43.xml" Id="R5312f352eb524d7d" /><Relationship Type="http://schemas.openxmlformats.org/officeDocument/2006/relationships/slide" Target="/ppt/slides/slide44.xml" Id="R29a37139db8d4b21" /><Relationship Type="http://schemas.openxmlformats.org/officeDocument/2006/relationships/slide" Target="/ppt/slides/slide45.xml" Id="Rf97ad381a979456c" /><Relationship Type="http://schemas.openxmlformats.org/officeDocument/2006/relationships/slide" Target="/ppt/slides/slide46.xml" Id="R5b0bdbef9b6f47cd" /><Relationship Type="http://schemas.openxmlformats.org/officeDocument/2006/relationships/slide" Target="/ppt/slides/slide47.xml" Id="R498713388ff34115" /><Relationship Type="http://schemas.openxmlformats.org/officeDocument/2006/relationships/slide" Target="/ppt/slides/slide48.xml" Id="R829e8bb71c2c4940" /><Relationship Type="http://schemas.openxmlformats.org/officeDocument/2006/relationships/slide" Target="/ppt/slides/slide49.xml" Id="R5704e46c101b41a2" /><Relationship Type="http://schemas.openxmlformats.org/officeDocument/2006/relationships/slide" Target="/ppt/slides/slide50.xml" Id="Rfff6e24dce744d60" /><Relationship Type="http://schemas.openxmlformats.org/officeDocument/2006/relationships/slide" Target="/ppt/slides/slide51.xml" Id="Rfd9b73b926504ca5" /><Relationship Type="http://schemas.openxmlformats.org/officeDocument/2006/relationships/slide" Target="/ppt/slides/slide52.xml" Id="R9b7d54a459204f7b" /><Relationship Type="http://schemas.openxmlformats.org/officeDocument/2006/relationships/slide" Target="/ppt/slides/slide53.xml" Id="Re880e4fa927f4ab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7331af4af5c446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0c6738b5f4f4efc" /><Relationship Type="http://schemas.openxmlformats.org/officeDocument/2006/relationships/notesMaster" Target="/ppt/notesMasters/notesMaster1.xml" Id="R3d9fab031bd84fa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902d18fc59b4d92" /><Relationship Type="http://schemas.openxmlformats.org/officeDocument/2006/relationships/notesMaster" Target="/ppt/notesMasters/notesMaster1.xml" Id="R06251f20b7cc4a8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e525d1354764872" /><Relationship Type="http://schemas.openxmlformats.org/officeDocument/2006/relationships/notesMaster" Target="/ppt/notesMasters/notesMaster1.xml" Id="R8c440cc1fec145c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7752852c5bf43e1" /><Relationship Type="http://schemas.openxmlformats.org/officeDocument/2006/relationships/notesMaster" Target="/ppt/notesMasters/notesMaster1.xml" Id="Rf4fc1df9f9be49e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5797cbb5b3e47ea" /><Relationship Type="http://schemas.openxmlformats.org/officeDocument/2006/relationships/notesMaster" Target="/ppt/notesMasters/notesMaster1.xml" Id="R72ee0c89fc21429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33f4f9e0b53493a" /><Relationship Type="http://schemas.openxmlformats.org/officeDocument/2006/relationships/notesMaster" Target="/ppt/notesMasters/notesMaster1.xml" Id="R1199d7a24d184b74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44c326a09024ce1" /><Relationship Type="http://schemas.openxmlformats.org/officeDocument/2006/relationships/notesMaster" Target="/ppt/notesMasters/notesMaster1.xml" Id="Rabe71db7607e4b0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1233e1ab4654bed" /><Relationship Type="http://schemas.openxmlformats.org/officeDocument/2006/relationships/notesMaster" Target="/ppt/notesMasters/notesMaster1.xml" Id="R349bc7f1f7764df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49d67074fab4786" /><Relationship Type="http://schemas.openxmlformats.org/officeDocument/2006/relationships/notesMaster" Target="/ppt/notesMasters/notesMaster1.xml" Id="R0a69426dcff0414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b4c750dae6d4c8a" /><Relationship Type="http://schemas.openxmlformats.org/officeDocument/2006/relationships/notesMaster" Target="/ppt/notesMasters/notesMaster1.xml" Id="R7cafb8956b23443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33c567b724b489d" /><Relationship Type="http://schemas.openxmlformats.org/officeDocument/2006/relationships/notesMaster" Target="/ppt/notesMasters/notesMaster1.xml" Id="Ra2261e2a4697493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52ebe52338d4d54" /><Relationship Type="http://schemas.openxmlformats.org/officeDocument/2006/relationships/notesMaster" Target="/ppt/notesMasters/notesMaster1.xml" Id="Re5bdee675f79468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ed6b63873ae4fde" /><Relationship Type="http://schemas.openxmlformats.org/officeDocument/2006/relationships/notesMaster" Target="/ppt/notesMasters/notesMaster1.xml" Id="R48a5b64ce3d14a8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3a07ef368904362" /><Relationship Type="http://schemas.openxmlformats.org/officeDocument/2006/relationships/notesMaster" Target="/ppt/notesMasters/notesMaster1.xml" Id="R5561efa875b4480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4b5b0a967e44b8c" /><Relationship Type="http://schemas.openxmlformats.org/officeDocument/2006/relationships/notesMaster" Target="/ppt/notesMasters/notesMaster1.xml" Id="R640213d03716440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84ab9d3963f4b2d" /><Relationship Type="http://schemas.openxmlformats.org/officeDocument/2006/relationships/notesMaster" Target="/ppt/notesMasters/notesMaster1.xml" Id="R4071d583dcd04d71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76ffe680a1344e7" /><Relationship Type="http://schemas.openxmlformats.org/officeDocument/2006/relationships/notesMaster" Target="/ppt/notesMasters/notesMaster1.xml" Id="R389837688be94f2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03cfa017d81454a" /><Relationship Type="http://schemas.openxmlformats.org/officeDocument/2006/relationships/notesMaster" Target="/ppt/notesMasters/notesMaster1.xml" Id="R479fc9f47ef44fd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e78db49c7044732" /><Relationship Type="http://schemas.openxmlformats.org/officeDocument/2006/relationships/notesMaster" Target="/ppt/notesMasters/notesMaster1.xml" Id="R120de8ee1646495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0c61c2d122c4fc3" /><Relationship Type="http://schemas.openxmlformats.org/officeDocument/2006/relationships/notesMaster" Target="/ppt/notesMasters/notesMaster1.xml" Id="R3c55334ce200451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b69dedec7cd42fa" /><Relationship Type="http://schemas.openxmlformats.org/officeDocument/2006/relationships/notesMaster" Target="/ppt/notesMasters/notesMaster1.xml" Id="R3347f447f3884c8a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5d477be86d747a8" /><Relationship Type="http://schemas.openxmlformats.org/officeDocument/2006/relationships/notesMaster" Target="/ppt/notesMasters/notesMaster1.xml" Id="R6290cafced47468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61c5b04c8af4ae7" /><Relationship Type="http://schemas.openxmlformats.org/officeDocument/2006/relationships/notesMaster" Target="/ppt/notesMasters/notesMaster1.xml" Id="R7a3993836aa944fd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587dc78a740740ba" /><Relationship Type="http://schemas.openxmlformats.org/officeDocument/2006/relationships/notesMaster" Target="/ppt/notesMasters/notesMaster1.xml" Id="Rc099d55c5b604c36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1fbf7a64c88a4478" /><Relationship Type="http://schemas.openxmlformats.org/officeDocument/2006/relationships/notesMaster" Target="/ppt/notesMasters/notesMaster1.xml" Id="R5e9016359ed64f5d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3005b878a99649ae" /><Relationship Type="http://schemas.openxmlformats.org/officeDocument/2006/relationships/notesMaster" Target="/ppt/notesMasters/notesMaster1.xml" Id="R33a79a2399174409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6560940604294cf3" /><Relationship Type="http://schemas.openxmlformats.org/officeDocument/2006/relationships/notesMaster" Target="/ppt/notesMasters/notesMaster1.xml" Id="Re1baeba52669424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473a1281a8884042" /><Relationship Type="http://schemas.openxmlformats.org/officeDocument/2006/relationships/notesMaster" Target="/ppt/notesMasters/notesMaster1.xml" Id="R5cca3ae9fb26480a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0bb37a122b0a4c06" /><Relationship Type="http://schemas.openxmlformats.org/officeDocument/2006/relationships/notesMaster" Target="/ppt/notesMasters/notesMaster1.xml" Id="Rc9cf2f993a954abd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c8fc74bb61dc4ad8" /><Relationship Type="http://schemas.openxmlformats.org/officeDocument/2006/relationships/notesMaster" Target="/ppt/notesMasters/notesMaster1.xml" Id="R61dbd8ab34a24f73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ed39e454cc884c61" /><Relationship Type="http://schemas.openxmlformats.org/officeDocument/2006/relationships/notesMaster" Target="/ppt/notesMasters/notesMaster1.xml" Id="R28a8f5527dcb459b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73b840c25ec44e0e" /><Relationship Type="http://schemas.openxmlformats.org/officeDocument/2006/relationships/notesMaster" Target="/ppt/notesMasters/notesMaster1.xml" Id="R376bcf6cd6ed4af0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c411c6e7d96046bb" /><Relationship Type="http://schemas.openxmlformats.org/officeDocument/2006/relationships/notesMaster" Target="/ppt/notesMasters/notesMaster1.xml" Id="Rd61e9dd128a540a3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37d02affe3204691" /><Relationship Type="http://schemas.openxmlformats.org/officeDocument/2006/relationships/notesMaster" Target="/ppt/notesMasters/notesMaster1.xml" Id="R0401e5db4fff460e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8c53f8f22df14a4b" /><Relationship Type="http://schemas.openxmlformats.org/officeDocument/2006/relationships/notesMaster" Target="/ppt/notesMasters/notesMaster1.xml" Id="R0c700f7301ee4f87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9fc144bec72c4a69" /><Relationship Type="http://schemas.openxmlformats.org/officeDocument/2006/relationships/notesMaster" Target="/ppt/notesMasters/notesMaster1.xml" Id="Reda1035294324058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02c12ee96ebb4b7b" /><Relationship Type="http://schemas.openxmlformats.org/officeDocument/2006/relationships/notesMaster" Target="/ppt/notesMasters/notesMaster1.xml" Id="Ra253b314b25d4661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5f356d02a3124ac1" /><Relationship Type="http://schemas.openxmlformats.org/officeDocument/2006/relationships/notesMaster" Target="/ppt/notesMasters/notesMaster1.xml" Id="Rbc8904c17c894baf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1b4cd6be1b6e4932" /><Relationship Type="http://schemas.openxmlformats.org/officeDocument/2006/relationships/notesMaster" Target="/ppt/notesMasters/notesMaster1.xml" Id="R3debd2b321774e5e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a61b1ffe306a4aff" /><Relationship Type="http://schemas.openxmlformats.org/officeDocument/2006/relationships/notesMaster" Target="/ppt/notesMasters/notesMaster1.xml" Id="R4dd733827ab64874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91818dc1bafb4615" /><Relationship Type="http://schemas.openxmlformats.org/officeDocument/2006/relationships/notesMaster" Target="/ppt/notesMasters/notesMaster1.xml" Id="Rc28db728505b498a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ebaf99e9d8294865" /><Relationship Type="http://schemas.openxmlformats.org/officeDocument/2006/relationships/notesMaster" Target="/ppt/notesMasters/notesMaster1.xml" Id="R9c8dc6691ff34c57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6a3b7a818acc457c" /><Relationship Type="http://schemas.openxmlformats.org/officeDocument/2006/relationships/notesMaster" Target="/ppt/notesMasters/notesMaster1.xml" Id="Rdf8b2c0646224bd6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06cc6e3c1e5b420e" /><Relationship Type="http://schemas.openxmlformats.org/officeDocument/2006/relationships/notesMaster" Target="/ppt/notesMasters/notesMaster1.xml" Id="Rde015150f22e48e1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813f2d2bc86e46a4" /><Relationship Type="http://schemas.openxmlformats.org/officeDocument/2006/relationships/notesMaster" Target="/ppt/notesMasters/notesMaster1.xml" Id="Rf07550bce10e4ee6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1c3830b7958e4ab6" /><Relationship Type="http://schemas.openxmlformats.org/officeDocument/2006/relationships/notesMaster" Target="/ppt/notesMasters/notesMaster1.xml" Id="R75092caa4470409f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ece55aacf10c47b4" /><Relationship Type="http://schemas.openxmlformats.org/officeDocument/2006/relationships/notesMaster" Target="/ppt/notesMasters/notesMaster1.xml" Id="R3de827fbc51e4450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c1b744425e574bac" /><Relationship Type="http://schemas.openxmlformats.org/officeDocument/2006/relationships/notesMaster" Target="/ppt/notesMasters/notesMaster1.xml" Id="R29951901debf4af7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855a929633c24323" /><Relationship Type="http://schemas.openxmlformats.org/officeDocument/2006/relationships/notesMaster" Target="/ppt/notesMasters/notesMaster1.xml" Id="R6d56af81a4ba4394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108ae1bd5d1d48c9" /><Relationship Type="http://schemas.openxmlformats.org/officeDocument/2006/relationships/notesMaster" Target="/ppt/notesMasters/notesMaster1.xml" Id="Rdb5947a754594acf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0af3febf095d4344" /><Relationship Type="http://schemas.openxmlformats.org/officeDocument/2006/relationships/notesMaster" Target="/ppt/notesMasters/notesMaster1.xml" Id="Re332413af18d4b82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ee38073285e44102" /><Relationship Type="http://schemas.openxmlformats.org/officeDocument/2006/relationships/notesMaster" Target="/ppt/notesMasters/notesMaster1.xml" Id="Re358bb0c121a4fe3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14d8bff131814970" /><Relationship Type="http://schemas.openxmlformats.org/officeDocument/2006/relationships/notesMaster" Target="/ppt/notesMasters/notesMaster1.xml" Id="R94a1da31ccfe4c4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e7a8c90704c40c2" /><Relationship Type="http://schemas.openxmlformats.org/officeDocument/2006/relationships/image" Target="/ppt/media/image.png" Id="R98b247e2c5a34557" /><Relationship Type="http://schemas.openxmlformats.org/officeDocument/2006/relationships/image" Target="/ppt/media/image2.png" Id="R0425217c9afc4b5f" /><Relationship Type="http://schemas.openxmlformats.org/officeDocument/2006/relationships/image" Target="/ppt/media/image.jpeg" Id="Rbecdbf2595e1497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b80b370ce004681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8b247e2c5a3455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425217c9afc4b5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ecdbf2595e1497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5ad2d29d0344df8" /><Relationship Type="http://schemas.openxmlformats.org/officeDocument/2006/relationships/slideLayout" Target="/ppt/slideLayouts/slideLayout1.xml" Id="R774313a1d5ca403a" /><Relationship Type="http://schemas.openxmlformats.org/officeDocument/2006/relationships/slideLayout" Target="/ppt/slideLayouts/slideLayout2.xml" Id="R5518fd9012ba464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74313a1d5ca403a"/>
    <p:sldLayoutId xmlns:r="http://schemas.openxmlformats.org/officeDocument/2006/relationships" id="2147483650" r:id="R5518fd9012ba464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5c6339e37d4b40" /><Relationship Type="http://schemas.openxmlformats.org/officeDocument/2006/relationships/notesSlide" Target="/ppt/notesSlides/notesSlide1.xml" Id="Rbc57fc8fdafa44d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4a62beb8d04bf1" /><Relationship Type="http://schemas.openxmlformats.org/officeDocument/2006/relationships/notesSlide" Target="/ppt/notesSlides/notesSlide2.xml" Id="Rf072ee7d37114ca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ddae61e1bd4ab7" /><Relationship Type="http://schemas.openxmlformats.org/officeDocument/2006/relationships/notesSlide" Target="/ppt/notesSlides/notesSlide3.xml" Id="R83d4114845e64d6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802682d668456c" /><Relationship Type="http://schemas.openxmlformats.org/officeDocument/2006/relationships/notesSlide" Target="/ppt/notesSlides/notesSlide4.xml" Id="R1c1c8272c856480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47a8e9588a47fb" /><Relationship Type="http://schemas.openxmlformats.org/officeDocument/2006/relationships/notesSlide" Target="/ppt/notesSlides/notesSlide5.xml" Id="Rf9d3b390ba7644f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66959b1c6d41aa" /><Relationship Type="http://schemas.openxmlformats.org/officeDocument/2006/relationships/notesSlide" Target="/ppt/notesSlides/notesSlide6.xml" Id="Rbbccc585ffde4d3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5ccd9085a847e8" /><Relationship Type="http://schemas.openxmlformats.org/officeDocument/2006/relationships/notesSlide" Target="/ppt/notesSlides/notesSlide7.xml" Id="R888b7b44edac404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e54718696e4e09" /><Relationship Type="http://schemas.openxmlformats.org/officeDocument/2006/relationships/notesSlide" Target="/ppt/notesSlides/notesSlide8.xml" Id="Rd337d79d95674af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8a89c5a66841c4" /><Relationship Type="http://schemas.openxmlformats.org/officeDocument/2006/relationships/notesSlide" Target="/ppt/notesSlides/notesSlide9.xml" Id="R3d7c2173b958416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1fb95c7c364f43" /><Relationship Type="http://schemas.openxmlformats.org/officeDocument/2006/relationships/notesSlide" Target="/ppt/notesSlides/notesSlide10.xml" Id="R8a9ac6da2d2044a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58bd5647e44f53" /><Relationship Type="http://schemas.openxmlformats.org/officeDocument/2006/relationships/notesSlide" Target="/ppt/notesSlides/notesSlide11.xml" Id="R14f885f62555440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be13d69c344880" /><Relationship Type="http://schemas.openxmlformats.org/officeDocument/2006/relationships/notesSlide" Target="/ppt/notesSlides/notesSlide12.xml" Id="R08f8029d4e554f4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3da3f530934d2f" /><Relationship Type="http://schemas.openxmlformats.org/officeDocument/2006/relationships/notesSlide" Target="/ppt/notesSlides/notesSlide13.xml" Id="R80e49746b089449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6ef6fb49854fe4" /><Relationship Type="http://schemas.openxmlformats.org/officeDocument/2006/relationships/notesSlide" Target="/ppt/notesSlides/notesSlide14.xml" Id="R7c471efbb30b4c8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3829dae62f48db" /><Relationship Type="http://schemas.openxmlformats.org/officeDocument/2006/relationships/notesSlide" Target="/ppt/notesSlides/notesSlide15.xml" Id="R74a8546496144e9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2ea4b1e0c54eb7" /><Relationship Type="http://schemas.openxmlformats.org/officeDocument/2006/relationships/notesSlide" Target="/ppt/notesSlides/notesSlide16.xml" Id="Rbaad460293854c6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7312d0e7204635" /><Relationship Type="http://schemas.openxmlformats.org/officeDocument/2006/relationships/notesSlide" Target="/ppt/notesSlides/notesSlide17.xml" Id="Rab69764d6d53418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68603b2ac34ae8" /><Relationship Type="http://schemas.openxmlformats.org/officeDocument/2006/relationships/notesSlide" Target="/ppt/notesSlides/notesSlide18.xml" Id="R80fe648bd4cd498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2307a3aff743e3" /><Relationship Type="http://schemas.openxmlformats.org/officeDocument/2006/relationships/notesSlide" Target="/ppt/notesSlides/notesSlide19.xml" Id="R4cda061851d24a2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246c076ffde4f20" /><Relationship Type="http://schemas.openxmlformats.org/officeDocument/2006/relationships/notesSlide" Target="/ppt/notesSlides/notesSlide20.xml" Id="R2638960a00c2496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6b8bbba1774073" /><Relationship Type="http://schemas.openxmlformats.org/officeDocument/2006/relationships/notesSlide" Target="/ppt/notesSlides/notesSlide21.xml" Id="R1f6b4067b0f045bc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c19ea74d3e4054" /><Relationship Type="http://schemas.openxmlformats.org/officeDocument/2006/relationships/notesSlide" Target="/ppt/notesSlides/notesSlide22.xml" Id="R3c9f0fc7b2774d98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c820bcc47f4d3f" /><Relationship Type="http://schemas.openxmlformats.org/officeDocument/2006/relationships/notesSlide" Target="/ppt/notesSlides/notesSlide23.xml" Id="Rabf62cda7d8f434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03fffe21d5491e" /><Relationship Type="http://schemas.openxmlformats.org/officeDocument/2006/relationships/notesSlide" Target="/ppt/notesSlides/notesSlide24.xml" Id="R01ea81134b2344a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1de033356d45a4" /><Relationship Type="http://schemas.openxmlformats.org/officeDocument/2006/relationships/notesSlide" Target="/ppt/notesSlides/notesSlide25.xml" Id="Rff9e1c9edbe94afd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de015bb2fe41f1" /><Relationship Type="http://schemas.openxmlformats.org/officeDocument/2006/relationships/notesSlide" Target="/ppt/notesSlides/notesSlide26.xml" Id="R4caa33e6e8514348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94911280cd4bef" /><Relationship Type="http://schemas.openxmlformats.org/officeDocument/2006/relationships/notesSlide" Target="/ppt/notesSlides/notesSlide27.xml" Id="R27f055fb7be14322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d9921052654e31" /><Relationship Type="http://schemas.openxmlformats.org/officeDocument/2006/relationships/notesSlide" Target="/ppt/notesSlides/notesSlide28.xml" Id="R7e488a57487c47b2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427bc30d284ae0" /><Relationship Type="http://schemas.openxmlformats.org/officeDocument/2006/relationships/notesSlide" Target="/ppt/notesSlides/notesSlide29.xml" Id="R61db67bc7f7c4e69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13783207f64b68" /><Relationship Type="http://schemas.openxmlformats.org/officeDocument/2006/relationships/notesSlide" Target="/ppt/notesSlides/notesSlide30.xml" Id="Re420d7265d3f40e1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57101028a24cad" /><Relationship Type="http://schemas.openxmlformats.org/officeDocument/2006/relationships/notesSlide" Target="/ppt/notesSlides/notesSlide31.xml" Id="R898956959bd14453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19a1952e5244ec" /><Relationship Type="http://schemas.openxmlformats.org/officeDocument/2006/relationships/notesSlide" Target="/ppt/notesSlides/notesSlide32.xml" Id="R131f5ff71bbd42bb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ad13bdaa354731" /><Relationship Type="http://schemas.openxmlformats.org/officeDocument/2006/relationships/notesSlide" Target="/ppt/notesSlides/notesSlide33.xml" Id="Ra890f9a7705243e6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8f396372154e26" /><Relationship Type="http://schemas.openxmlformats.org/officeDocument/2006/relationships/notesSlide" Target="/ppt/notesSlides/notesSlide34.xml" Id="Rc4dd5f9ae29142c9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b64a61b6bf4883" /><Relationship Type="http://schemas.openxmlformats.org/officeDocument/2006/relationships/notesSlide" Target="/ppt/notesSlides/notesSlide35.xml" Id="R3b38aac4001045da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76cd82fbb94efd" /><Relationship Type="http://schemas.openxmlformats.org/officeDocument/2006/relationships/notesSlide" Target="/ppt/notesSlides/notesSlide36.xml" Id="Rd5455f0834a04552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7ccf4b36cc4c17" /><Relationship Type="http://schemas.openxmlformats.org/officeDocument/2006/relationships/notesSlide" Target="/ppt/notesSlides/notesSlide37.xml" Id="R14c614bf53054e86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a136dadbbd4d69" /><Relationship Type="http://schemas.openxmlformats.org/officeDocument/2006/relationships/notesSlide" Target="/ppt/notesSlides/notesSlide38.xml" Id="Ra7fba8d483864619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6ee9d3adbd4f33" /><Relationship Type="http://schemas.openxmlformats.org/officeDocument/2006/relationships/notesSlide" Target="/ppt/notesSlides/notesSlide39.xml" Id="R476a51d084d146af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f09a48a7ed4391" /><Relationship Type="http://schemas.openxmlformats.org/officeDocument/2006/relationships/notesSlide" Target="/ppt/notesSlides/notesSlide40.xml" Id="Rd00b49334b7747ea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32c1f3be3948b5" /><Relationship Type="http://schemas.openxmlformats.org/officeDocument/2006/relationships/notesSlide" Target="/ppt/notesSlides/notesSlide41.xml" Id="R697121fd04984c08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65d9ff6e764291" /><Relationship Type="http://schemas.openxmlformats.org/officeDocument/2006/relationships/notesSlide" Target="/ppt/notesSlides/notesSlide42.xml" Id="R0f788a4cd8fc4c1a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8dd8f5b7b047ab" /><Relationship Type="http://schemas.openxmlformats.org/officeDocument/2006/relationships/notesSlide" Target="/ppt/notesSlides/notesSlide43.xml" Id="Ra0adcf79fc614223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57c389e5ca4fa0" /><Relationship Type="http://schemas.openxmlformats.org/officeDocument/2006/relationships/notesSlide" Target="/ppt/notesSlides/notesSlide44.xml" Id="R8adc6ce61cfa460b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3b8b2bca8d41fa" /><Relationship Type="http://schemas.openxmlformats.org/officeDocument/2006/relationships/notesSlide" Target="/ppt/notesSlides/notesSlide45.xml" Id="Re1a4fcc9e9214e57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5614e3492d408b" /><Relationship Type="http://schemas.openxmlformats.org/officeDocument/2006/relationships/notesSlide" Target="/ppt/notesSlides/notesSlide46.xml" Id="Rf77db1732d194c9f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29e3a0e95d4b0f" /><Relationship Type="http://schemas.openxmlformats.org/officeDocument/2006/relationships/notesSlide" Target="/ppt/notesSlides/notesSlide47.xml" Id="Rb9470772049f4e64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a985f91ca94e4b" /><Relationship Type="http://schemas.openxmlformats.org/officeDocument/2006/relationships/notesSlide" Target="/ppt/notesSlides/notesSlide48.xml" Id="Rb8aa8c299e0f4d49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b4809b891b4817" /><Relationship Type="http://schemas.openxmlformats.org/officeDocument/2006/relationships/notesSlide" Target="/ppt/notesSlides/notesSlide49.xml" Id="R934f5b57314647ba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5512db0acf4c1e" /><Relationship Type="http://schemas.openxmlformats.org/officeDocument/2006/relationships/notesSlide" Target="/ppt/notesSlides/notesSlide50.xml" Id="R146400df538e44b4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b556083be24440" /><Relationship Type="http://schemas.openxmlformats.org/officeDocument/2006/relationships/notesSlide" Target="/ppt/notesSlides/notesSlide51.xml" Id="R85c431c851554e7c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2fa00c544f43bf" /><Relationship Type="http://schemas.openxmlformats.org/officeDocument/2006/relationships/notesSlide" Target="/ppt/notesSlides/notesSlide52.xml" Id="Rb76cc06b029c41fb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e8dc61ec444fd7" /><Relationship Type="http://schemas.openxmlformats.org/officeDocument/2006/relationships/notesSlide" Target="/ppt/notesSlides/notesSlide53.xml" Id="Re0682f5d5c104a4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詩篇第89章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89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89:1  |  Psalms 89:1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以斯拉人以探的訓誨詩。 我要歌唱耶和華的慈愛，直到永遠； 我要用口將你的信實傳與萬代。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Maschil of Ethan the Ezrahite. I will sing of the mercies of the LORD for ever: with my mouth will I make known thy faithfulness to all generations.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89:2  |  Psalms 89:2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因我曾說：[你的]慈悲必建立到永遠； 你的信實必堅立在天上。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I have said, Mercy shall be built up for ever: thy faithfulness shalt thou establish in the very heavens.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89:3  |  Psalms 89:3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我與我所揀選的人立了約， 向我的僕人大衛起了誓：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made a covenant with my chosen, I have sworn unto David my servant,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89:4  |  Psalms 89:4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我要建立你的後裔，直到永遠； 要建立你的寶座，直到萬代。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seed will I establish for ever, and build up thy throne to all generations.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89:5  |  Psalms 89:5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耶和華啊，諸天要稱讚你的奇事； 在聖者的會中，要稱讚你的信實。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heavens shall praise thy wonders, O LORD: thy faithfulness also in the congregation of the saints.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89:6  |  Psalms 89:6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在天空誰能比耶和華呢？ 神的眾子中，誰能像耶和華呢？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who in the heaven can be compared unto the LORD? who among the sons of the mighty can be likened unto the LORD?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89:7  |  Psalms 89:7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他在聖者的會中，是大有威嚴的神， 比一切在他四圍的更可畏懼。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is greatly to be feared in the assembly of the saints, and to be had in reverence of all them that are about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89:8  |  Psalms 89:8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耶和華－萬軍之神啊， 哪一個大能者像你耶和華？ 你的信實是在你的四圍。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LORD God of hosts, who is a strong LORD like unto thee? or to thy faithfulness round about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89:9  |  Psalms 89:9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你管轄海的狂傲； 波浪翻騰，你就使它平靜了。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rulest the raging of the sea: when the waves thereof arise, thou stillest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89:10  |  Psalms 89:10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你打碎了拉哈伯，似乎是已殺的人； 你用有能的膀臂打散了你的仇敵。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broken Rahab in pieces, as one that is slain; thou hast scattered thine enemies with thy strong arm.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89:11  |  Psalms 89:11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天屬你，地也屬你； 世界和其中所充滿的都為你所建立。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heavens are thine, the earth also is thine: as for the world and the fulness thereof, thou hast founded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89:12  |  Psalms 89:12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南北為你所創造； 他泊和黑門都因你的名歡呼。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north and the south thou hast created them: Tabor and Hermon shall rejoice in thy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89:13  |  Psalms 89:13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你有大能的膀臂； 你的手有力，你的右手也高舉。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a mighty arm: strong is thy hand, and high is thy right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89:14  |  Psalms 89:14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公義和公平是你寶座的根基； 慈愛和誠實行在你前面。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Justice and judgment are the habitation of thy throne: mercy and truth shall go before thy face.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89:15  |  Psalms 89:15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知道[向你]歡呼的，那民是有福的！ 耶和華啊，他們在你臉上的光裏行走。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is the people that know the joyful sound: they shall walk, O LORD, in the light of thy countenance.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89:16  |  Psalms 89:16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他們因你的名終日歡樂， 因你的公義得以高舉。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thy name shall they rejoice all the day: and in thy righteousness shall they be exalted.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89:17  |  Psalms 89:17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你是他們力量的榮耀； 因為你喜悅我們，我們的角必被高舉。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art the glory of their strength: and in thy favour our horn shall be exalted.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89:18  |  Psalms 89:18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我們的盾牌屬耶和華； 我們的王屬以色列的聖者。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is our defence; and the Holy One of Israel is our king.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89:19  |  Psalms 89:19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當時，你在異象中曉諭你的聖民，說： 我已把救助之力加在那有能者的身上； 我高舉那從民中所揀選的。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thou spakest in vision to thy holy one, and saidst, I have laid help upon one that is mighty; I have exalted one chosen out of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89:20  |  Psalms 89:20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我尋得我的僕人大衛， 用我的聖膏膏他。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found David my servant; with my holy oil have I anointed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89:21  |  Psalms 89:21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我的手必使他堅立； 我的膀臂也必堅固他。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whom my hand shall be established: mine arm also shall strengthen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89:22  |  Psalms 89:22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仇敵必不勒索他； 凶惡之子也不苦害他。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enemy shall not exact upon him; nor the son of wickedness afflict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89:23  |  Psalms 89:23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我要在他面前打碎他的敵人， 擊殺那恨他的人。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beat down his foes before his face, and plague them that hate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89:24  |  Psalms 89:24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只是我的信實和我的慈愛要與他同在； 因我的名，他的角必被高舉。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my faithfulness and my mercy shall be with him: and in my name shall his horn be exalted.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89:25  |  Psalms 89:25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我要使他的[左]手伸到海上， 右手伸到河上。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set his hand also in the sea, and his right hand in the rivers.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89:26  |  Psalms 89:26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他要稱呼我說：你是我的父， 是我的神，是拯救我的磐石。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cry unto me, Thou art my father, my God, and the rock of my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89:27  |  Psalms 89:27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我也要立他為長子， 為世上最高的君王。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I will make him my firstborn, higher than the kings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89:28  |  Psalms 89:28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我要為他存留我的慈愛，直到永遠； 我與他立的約必要堅定。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mercy will I keep for him for evermore, and my covenant shall stand fast with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89:29  |  Psalms 89:29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我也要使他的後裔存到永遠， 使他的寶座如天之久。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seed also will I make to endure for ever, and his throne as the days of heaven.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89:30  |  Psalms 89:30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倘若他的子孫離棄我的律法， 不照我的典章行，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his children forsake my law, and walk not in my judgments;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89:31  |  Psalms 89:31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背棄我的律例， 不遵守我的誡命，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they break my statutes, and keep not my commandments;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89:32  |  Psalms 89:32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我就要用杖責罰他們的過犯， 用鞭責罰他們的罪孽。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will I visit their transgression with the rod, and their iniquity with stripes.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89:33  |  Psalms 89:33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只是我必不將我的慈愛全然收回， 也必不叫我的信實廢棄。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my lovingkindness will I not utterly take from him, nor suffer my faithfulness to fail.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89:34  |  Psalms 89:34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我必不背棄我的約， 也不改變我口中所出的。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covenant will I not break, nor alter the thing that is gone out of my lips.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89:35  |  Psalms 89:35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我一次指着自己的聖潔起誓： 我決不向大衛說謊！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Once have I sworn by my holiness that I will not lie unto David.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89:36  |  Psalms 89:36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他的後裔要存到永遠； 他的寶座在我面前如日之恆一般，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seed shall endure for ever, and his throne as the sun before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89:37  |  Psalms 89:37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又如月亮永遠堅立， 如天上確實的見證。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shall be established for ever as the moon, and as a faithful witness in heaven.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89:38  |  Psalms 89:38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但你惱怒你的受膏者， 就丟掉棄絕他。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 hast cast off and abhorred, thou hast been wroth with thine anointed.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89:39  |  Psalms 89:39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你厭惡了與僕人所立的約， 將他的冠冕踐踏於地。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made void the covenant of thy servant: thou hast profaned his crown by casting it to the ground.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89:40  |  Psalms 89:40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你拆毀了他一切的籬笆， 使他的保障變為荒場。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broken down all his hedges; thou hast brought his strong holds to ruin.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89:41  |  Psalms 89:41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凡過路的人都搶奪他； 他成為鄰邦的羞辱。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that pass by the way spoil him: he is a reproach to his neighbours.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89:42  |  Psalms 89:42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你高舉了他敵人的右手； 你叫他一切的仇敵歡喜。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set up the right hand of his adversaries; thou hast made all his enemies to rejoice.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89:43  |  Psalms 89:43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你叫他的刀劍捲刃， 叫他在爭戰之中站立不住。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also turned the edge of his sword, and hast not made him to stand in the battle.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89:44  |  Psalms 89:44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你使他的光輝止息， 將他的寶座推倒於地。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made his glory to cease, and cast his throne down to the ground.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89:45  |  Psalms 89:45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你減少他青年的日子， 又使他蒙羞。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days of his youth hast thou shortened: thou hast covered him with shame.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89:46  |  Psalms 89:46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耶和華啊，這要到幾時呢？ 你要將自己隱藏到永遠嗎？ 你的忿怒如火焚燒要到幾時呢？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long, LORD? wilt thou hide thyself for ever? shall thy wrath burn like fire?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89:47  |  Psalms 89:47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求你想念我的時候是何等的短少； 你創造世人，要使他們歸何等的虛空呢？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 how short my time is: wherefore hast thou made all men in vain?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89:48  |  Psalms 89:48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誰能常活免死、 救他的靈魂脫離陰間的權柄呢？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man is he that liveth, and shall not see death? shall he deliver his soul from the hand of the grave?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89:49  |  Psalms 89:49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主啊，你從前憑你的信實 向大衛立誓要施行的慈愛在哪裏呢？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Lord, where are thy former lovingkindnesses, which thou swarest unto David in thy truth?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89:50  |  Psalms 89:50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主啊，求你記念僕人們所受的羞辱， 記念我怎樣將一切強盛民的[羞辱]存在我懷裏。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Remember, Lord, the reproach of thy servants; how I do bear in my bosom the reproach of all the mighty people;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89:51  |  Psalms 89:51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耶和華啊，你的仇敵用這羞辱羞辱了你的僕人， 羞辱了你受膏者的腳蹤。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Wherewith thine enemies have reproached, O LORD; wherewith they have reproached the footsteps of thine anointed.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89:52  |  Psalms 89:52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耶和華是應當稱頌的，直到永遠。 阿們！阿們！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be the LORD for evermore. Amen, and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2026-08-26T10:31:53.0720000Z</dcterms:created>
  <dcterms:modified xsi:type="dcterms:W3CDTF">2026-08-26T10:31:53.0730000Z</dcterms:modified>
</coreProperties>
</file>