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c12d74c494241f0" /><Relationship Type="http://schemas.openxmlformats.org/officeDocument/2006/relationships/extended-properties" Target="/docProps/app.xml" Id="R0d81e35f27204a9b" /><Relationship Type="http://schemas.openxmlformats.org/officeDocument/2006/relationships/officeDocument" Target="/ppt/presentation.xml" Id="Rd9721edff4e441b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a2c3196e9e461c"/>
  </p:sldMasterIdLst>
  <p:notesMasterIdLst>
    <p:notesMasterId xmlns:r="http://schemas.openxmlformats.org/officeDocument/2006/relationships" r:id="Ref74ff9faf1f4a87"/>
  </p:notesMasterIdLst>
  <p:sldIdLst>
    <p:sldId xmlns:r="http://schemas.openxmlformats.org/officeDocument/2006/relationships" id="256" r:id="R2417851c224b4d43"/>
    <p:sldId xmlns:r="http://schemas.openxmlformats.org/officeDocument/2006/relationships" id="257" r:id="Reed86d11d4784066"/>
    <p:sldId xmlns:r="http://schemas.openxmlformats.org/officeDocument/2006/relationships" id="258" r:id="R4f602be46c474a70"/>
    <p:sldId xmlns:r="http://schemas.openxmlformats.org/officeDocument/2006/relationships" id="259" r:id="R137c99cc7c1b4cd2"/>
    <p:sldId xmlns:r="http://schemas.openxmlformats.org/officeDocument/2006/relationships" id="260" r:id="Rfd44f0540caf4b80"/>
    <p:sldId xmlns:r="http://schemas.openxmlformats.org/officeDocument/2006/relationships" id="261" r:id="R9d575a27e0fb4e0f"/>
    <p:sldId xmlns:r="http://schemas.openxmlformats.org/officeDocument/2006/relationships" id="262" r:id="R7082520e51ba4930"/>
    <p:sldId xmlns:r="http://schemas.openxmlformats.org/officeDocument/2006/relationships" id="263" r:id="Rc6978e084a0f4ebb"/>
    <p:sldId xmlns:r="http://schemas.openxmlformats.org/officeDocument/2006/relationships" id="264" r:id="R90067bb1b9f34697"/>
    <p:sldId xmlns:r="http://schemas.openxmlformats.org/officeDocument/2006/relationships" id="265" r:id="R20de10dc04c34c95"/>
    <p:sldId xmlns:r="http://schemas.openxmlformats.org/officeDocument/2006/relationships" id="266" r:id="R44328b2df49b4b4f"/>
    <p:sldId xmlns:r="http://schemas.openxmlformats.org/officeDocument/2006/relationships" id="267" r:id="Radcb41f900d74054"/>
    <p:sldId xmlns:r="http://schemas.openxmlformats.org/officeDocument/2006/relationships" id="268" r:id="R3b01a23e42aa4da9"/>
    <p:sldId xmlns:r="http://schemas.openxmlformats.org/officeDocument/2006/relationships" id="269" r:id="R45bf47f5142246c6"/>
    <p:sldId xmlns:r="http://schemas.openxmlformats.org/officeDocument/2006/relationships" id="270" r:id="R1806e46faee44496"/>
    <p:sldId xmlns:r="http://schemas.openxmlformats.org/officeDocument/2006/relationships" id="271" r:id="R5ebe010aa02b464e"/>
    <p:sldId xmlns:r="http://schemas.openxmlformats.org/officeDocument/2006/relationships" id="272" r:id="R376c35be7e1f48fc"/>
    <p:sldId xmlns:r="http://schemas.openxmlformats.org/officeDocument/2006/relationships" id="273" r:id="R6c014e1027244abc"/>
    <p:sldId xmlns:r="http://schemas.openxmlformats.org/officeDocument/2006/relationships" id="274" r:id="Rd713a8efe6f04f9f"/>
    <p:sldId xmlns:r="http://schemas.openxmlformats.org/officeDocument/2006/relationships" id="275" r:id="R99d89014e9704b05"/>
    <p:sldId xmlns:r="http://schemas.openxmlformats.org/officeDocument/2006/relationships" id="276" r:id="R86b9fd5103e04949"/>
    <p:sldId xmlns:r="http://schemas.openxmlformats.org/officeDocument/2006/relationships" id="277" r:id="Ree6daa7c69054372"/>
    <p:sldId xmlns:r="http://schemas.openxmlformats.org/officeDocument/2006/relationships" id="278" r:id="R2cad266139284ac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ae65805d2cf4ec7" /><Relationship Type="http://schemas.openxmlformats.org/officeDocument/2006/relationships/slideMaster" Target="/ppt/slideMasters/slideMaster1.xml" Id="R53a2c3196e9e461c" /><Relationship Type="http://schemas.openxmlformats.org/officeDocument/2006/relationships/notesMaster" Target="/ppt/notesMasters/notesMaster1.xml" Id="Ref74ff9faf1f4a87" /><Relationship Type="http://schemas.openxmlformats.org/officeDocument/2006/relationships/presProps" Target="/ppt/presProps.xml" Id="R8ce0f61291fd4778" /><Relationship Type="http://schemas.openxmlformats.org/officeDocument/2006/relationships/tableStyles" Target="/ppt/tableStyles.xml" Id="R14580e1a4ca54e67" /><Relationship Type="http://schemas.openxmlformats.org/officeDocument/2006/relationships/slide" Target="/ppt/slides/slide1.xml" Id="R2417851c224b4d43" /><Relationship Type="http://schemas.openxmlformats.org/officeDocument/2006/relationships/slide" Target="/ppt/slides/slide2.xml" Id="Reed86d11d4784066" /><Relationship Type="http://schemas.openxmlformats.org/officeDocument/2006/relationships/slide" Target="/ppt/slides/slide3.xml" Id="R4f602be46c474a70" /><Relationship Type="http://schemas.openxmlformats.org/officeDocument/2006/relationships/slide" Target="/ppt/slides/slide4.xml" Id="R137c99cc7c1b4cd2" /><Relationship Type="http://schemas.openxmlformats.org/officeDocument/2006/relationships/slide" Target="/ppt/slides/slide5.xml" Id="Rfd44f0540caf4b80" /><Relationship Type="http://schemas.openxmlformats.org/officeDocument/2006/relationships/slide" Target="/ppt/slides/slide6.xml" Id="R9d575a27e0fb4e0f" /><Relationship Type="http://schemas.openxmlformats.org/officeDocument/2006/relationships/slide" Target="/ppt/slides/slide7.xml" Id="R7082520e51ba4930" /><Relationship Type="http://schemas.openxmlformats.org/officeDocument/2006/relationships/slide" Target="/ppt/slides/slide8.xml" Id="Rc6978e084a0f4ebb" /><Relationship Type="http://schemas.openxmlformats.org/officeDocument/2006/relationships/slide" Target="/ppt/slides/slide9.xml" Id="R90067bb1b9f34697" /><Relationship Type="http://schemas.openxmlformats.org/officeDocument/2006/relationships/slide" Target="/ppt/slides/slide10.xml" Id="R20de10dc04c34c95" /><Relationship Type="http://schemas.openxmlformats.org/officeDocument/2006/relationships/slide" Target="/ppt/slides/slide11.xml" Id="R44328b2df49b4b4f" /><Relationship Type="http://schemas.openxmlformats.org/officeDocument/2006/relationships/slide" Target="/ppt/slides/slide12.xml" Id="Radcb41f900d74054" /><Relationship Type="http://schemas.openxmlformats.org/officeDocument/2006/relationships/slide" Target="/ppt/slides/slide13.xml" Id="R3b01a23e42aa4da9" /><Relationship Type="http://schemas.openxmlformats.org/officeDocument/2006/relationships/slide" Target="/ppt/slides/slide14.xml" Id="R45bf47f5142246c6" /><Relationship Type="http://schemas.openxmlformats.org/officeDocument/2006/relationships/slide" Target="/ppt/slides/slide15.xml" Id="R1806e46faee44496" /><Relationship Type="http://schemas.openxmlformats.org/officeDocument/2006/relationships/slide" Target="/ppt/slides/slide16.xml" Id="R5ebe010aa02b464e" /><Relationship Type="http://schemas.openxmlformats.org/officeDocument/2006/relationships/slide" Target="/ppt/slides/slide17.xml" Id="R376c35be7e1f48fc" /><Relationship Type="http://schemas.openxmlformats.org/officeDocument/2006/relationships/slide" Target="/ppt/slides/slide18.xml" Id="R6c014e1027244abc" /><Relationship Type="http://schemas.openxmlformats.org/officeDocument/2006/relationships/slide" Target="/ppt/slides/slide19.xml" Id="Rd713a8efe6f04f9f" /><Relationship Type="http://schemas.openxmlformats.org/officeDocument/2006/relationships/slide" Target="/ppt/slides/slide20.xml" Id="R99d89014e9704b05" /><Relationship Type="http://schemas.openxmlformats.org/officeDocument/2006/relationships/slide" Target="/ppt/slides/slide21.xml" Id="R86b9fd5103e04949" /><Relationship Type="http://schemas.openxmlformats.org/officeDocument/2006/relationships/slide" Target="/ppt/slides/slide22.xml" Id="Ree6daa7c69054372" /><Relationship Type="http://schemas.openxmlformats.org/officeDocument/2006/relationships/slide" Target="/ppt/slides/slide23.xml" Id="R2cad266139284ac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cd160a24a048c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4101c16ce2f4498" /><Relationship Type="http://schemas.openxmlformats.org/officeDocument/2006/relationships/notesMaster" Target="/ppt/notesMasters/notesMaster1.xml" Id="R20b76fb9c7a748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f56e4e6cf934d72" /><Relationship Type="http://schemas.openxmlformats.org/officeDocument/2006/relationships/notesMaster" Target="/ppt/notesMasters/notesMaster1.xml" Id="R0783b4608981499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59646d7d0824605" /><Relationship Type="http://schemas.openxmlformats.org/officeDocument/2006/relationships/notesMaster" Target="/ppt/notesMasters/notesMaster1.xml" Id="Rd9e65fa3437b41a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d730464c50c45ec" /><Relationship Type="http://schemas.openxmlformats.org/officeDocument/2006/relationships/notesMaster" Target="/ppt/notesMasters/notesMaster1.xml" Id="Rb3032ffd6a1f44e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791e1086afa4ab8" /><Relationship Type="http://schemas.openxmlformats.org/officeDocument/2006/relationships/notesMaster" Target="/ppt/notesMasters/notesMaster1.xml" Id="Rb9def4427c9543d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b84a5ffbaf747bb" /><Relationship Type="http://schemas.openxmlformats.org/officeDocument/2006/relationships/notesMaster" Target="/ppt/notesMasters/notesMaster1.xml" Id="R09ef695eb486457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98e45ddc56b4e74" /><Relationship Type="http://schemas.openxmlformats.org/officeDocument/2006/relationships/notesMaster" Target="/ppt/notesMasters/notesMaster1.xml" Id="R6d43e2cdab1c416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3fceaafcffa4ade" /><Relationship Type="http://schemas.openxmlformats.org/officeDocument/2006/relationships/notesMaster" Target="/ppt/notesMasters/notesMaster1.xml" Id="R71f861e112ea47b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b51eb51e0774789" /><Relationship Type="http://schemas.openxmlformats.org/officeDocument/2006/relationships/notesMaster" Target="/ppt/notesMasters/notesMaster1.xml" Id="R57ecb5191edc490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53c6a7ed2c342b6" /><Relationship Type="http://schemas.openxmlformats.org/officeDocument/2006/relationships/notesMaster" Target="/ppt/notesMasters/notesMaster1.xml" Id="Raf3c3470270c4c8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127fd1aa8c94dac" /><Relationship Type="http://schemas.openxmlformats.org/officeDocument/2006/relationships/notesMaster" Target="/ppt/notesMasters/notesMaster1.xml" Id="Rec4e6d1da6424a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b3e426d6cd940cd" /><Relationship Type="http://schemas.openxmlformats.org/officeDocument/2006/relationships/notesMaster" Target="/ppt/notesMasters/notesMaster1.xml" Id="Rafbf8931fa34415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a4c3c399bfd45c8" /><Relationship Type="http://schemas.openxmlformats.org/officeDocument/2006/relationships/notesMaster" Target="/ppt/notesMasters/notesMaster1.xml" Id="Rf2dd04e5417a446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58d11aa704a42d1" /><Relationship Type="http://schemas.openxmlformats.org/officeDocument/2006/relationships/notesMaster" Target="/ppt/notesMasters/notesMaster1.xml" Id="R52c4751ef1ba42f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e985290e439490e" /><Relationship Type="http://schemas.openxmlformats.org/officeDocument/2006/relationships/notesMaster" Target="/ppt/notesMasters/notesMaster1.xml" Id="R51082bbb6f4c4dc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fd580181ab74fcc" /><Relationship Type="http://schemas.openxmlformats.org/officeDocument/2006/relationships/notesMaster" Target="/ppt/notesMasters/notesMaster1.xml" Id="Rcceea518d5ed45a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bb6f22202034dca" /><Relationship Type="http://schemas.openxmlformats.org/officeDocument/2006/relationships/notesMaster" Target="/ppt/notesMasters/notesMaster1.xml" Id="Rb846e92514ce4b2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9cb082c426f4dce" /><Relationship Type="http://schemas.openxmlformats.org/officeDocument/2006/relationships/notesMaster" Target="/ppt/notesMasters/notesMaster1.xml" Id="R740bb37f87544e5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a08ba5860dd40b1" /><Relationship Type="http://schemas.openxmlformats.org/officeDocument/2006/relationships/notesMaster" Target="/ppt/notesMasters/notesMaster1.xml" Id="R8439c27ba223443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4e70e08b76247cd" /><Relationship Type="http://schemas.openxmlformats.org/officeDocument/2006/relationships/notesMaster" Target="/ppt/notesMasters/notesMaster1.xml" Id="R270261d71f0b4c0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1f17be3c5f54450" /><Relationship Type="http://schemas.openxmlformats.org/officeDocument/2006/relationships/notesMaster" Target="/ppt/notesMasters/notesMaster1.xml" Id="R57f88e5b71d8480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5673bda07024006" /><Relationship Type="http://schemas.openxmlformats.org/officeDocument/2006/relationships/notesMaster" Target="/ppt/notesMasters/notesMaster1.xml" Id="Rcab1b5ba5ec2423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cd1d272ca754a59" /><Relationship Type="http://schemas.openxmlformats.org/officeDocument/2006/relationships/notesMaster" Target="/ppt/notesMasters/notesMaster1.xml" Id="Rb6221615dbf748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139d0dd55a4585" /><Relationship Type="http://schemas.openxmlformats.org/officeDocument/2006/relationships/image" Target="/ppt/media/image.png" Id="R9cb69e40906a417a" /><Relationship Type="http://schemas.openxmlformats.org/officeDocument/2006/relationships/image" Target="/ppt/media/image2.png" Id="R7a722eae131841c8" /><Relationship Type="http://schemas.openxmlformats.org/officeDocument/2006/relationships/image" Target="/ppt/media/image.jpeg" Id="R878e7c3111204e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10eb4de885441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cb69e40906a417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a722eae131841c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8e7c3111204e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6168ecdec24646" /><Relationship Type="http://schemas.openxmlformats.org/officeDocument/2006/relationships/slideLayout" Target="/ppt/slideLayouts/slideLayout1.xml" Id="R07fe4fa7365544c9" /><Relationship Type="http://schemas.openxmlformats.org/officeDocument/2006/relationships/slideLayout" Target="/ppt/slideLayouts/slideLayout2.xml" Id="R06ffc35dcdc842b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7fe4fa7365544c9"/>
    <p:sldLayoutId xmlns:r="http://schemas.openxmlformats.org/officeDocument/2006/relationships" id="2147483650" r:id="R06ffc35dcdc842b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f473c16a05420f" /><Relationship Type="http://schemas.openxmlformats.org/officeDocument/2006/relationships/notesSlide" Target="/ppt/notesSlides/notesSlide1.xml" Id="Ra43a9693051f4b4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3eccf54d00463d" /><Relationship Type="http://schemas.openxmlformats.org/officeDocument/2006/relationships/notesSlide" Target="/ppt/notesSlides/notesSlide2.xml" Id="R429896d1434744b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56d58d41464f6b" /><Relationship Type="http://schemas.openxmlformats.org/officeDocument/2006/relationships/notesSlide" Target="/ppt/notesSlides/notesSlide3.xml" Id="Rb6f2b80dd2f0462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3cc6725d2546ee" /><Relationship Type="http://schemas.openxmlformats.org/officeDocument/2006/relationships/notesSlide" Target="/ppt/notesSlides/notesSlide4.xml" Id="R3e178286a4d74df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529c5ea7f34062" /><Relationship Type="http://schemas.openxmlformats.org/officeDocument/2006/relationships/notesSlide" Target="/ppt/notesSlides/notesSlide5.xml" Id="R2f2e2be6786543f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678a184e234afa" /><Relationship Type="http://schemas.openxmlformats.org/officeDocument/2006/relationships/notesSlide" Target="/ppt/notesSlides/notesSlide6.xml" Id="Rdf0acec0e62744a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d4b723ec5465f" /><Relationship Type="http://schemas.openxmlformats.org/officeDocument/2006/relationships/notesSlide" Target="/ppt/notesSlides/notesSlide7.xml" Id="Rf7e50122e33a419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ba69e78aab44c2" /><Relationship Type="http://schemas.openxmlformats.org/officeDocument/2006/relationships/notesSlide" Target="/ppt/notesSlides/notesSlide8.xml" Id="Rd0cef2a482e5459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5b4df19a3e436b" /><Relationship Type="http://schemas.openxmlformats.org/officeDocument/2006/relationships/notesSlide" Target="/ppt/notesSlides/notesSlide9.xml" Id="R6ffed0bc82b04aa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56b908d2cc42ff" /><Relationship Type="http://schemas.openxmlformats.org/officeDocument/2006/relationships/notesSlide" Target="/ppt/notesSlides/notesSlide10.xml" Id="R5a38d0237b1648c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f97a2e58994347" /><Relationship Type="http://schemas.openxmlformats.org/officeDocument/2006/relationships/notesSlide" Target="/ppt/notesSlides/notesSlide11.xml" Id="R9f21198b89444d1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e976a204974e62" /><Relationship Type="http://schemas.openxmlformats.org/officeDocument/2006/relationships/notesSlide" Target="/ppt/notesSlides/notesSlide12.xml" Id="R02f33e74efcf49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fa16525244a1d" /><Relationship Type="http://schemas.openxmlformats.org/officeDocument/2006/relationships/notesSlide" Target="/ppt/notesSlides/notesSlide13.xml" Id="Rf9385b3efc9042a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bfa55730494f26" /><Relationship Type="http://schemas.openxmlformats.org/officeDocument/2006/relationships/notesSlide" Target="/ppt/notesSlides/notesSlide14.xml" Id="Ra532083f50ef460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9ff7cda2484c59" /><Relationship Type="http://schemas.openxmlformats.org/officeDocument/2006/relationships/notesSlide" Target="/ppt/notesSlides/notesSlide15.xml" Id="R19934a4c1ba048c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786ad787fa4008" /><Relationship Type="http://schemas.openxmlformats.org/officeDocument/2006/relationships/notesSlide" Target="/ppt/notesSlides/notesSlide16.xml" Id="R6348d9263b0446f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048866d8ed4011" /><Relationship Type="http://schemas.openxmlformats.org/officeDocument/2006/relationships/notesSlide" Target="/ppt/notesSlides/notesSlide17.xml" Id="Reebd8e838ea543a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4078cdd90542e2" /><Relationship Type="http://schemas.openxmlformats.org/officeDocument/2006/relationships/notesSlide" Target="/ppt/notesSlides/notesSlide18.xml" Id="Rfec45d95397e4a5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f35e19dcfa46a6" /><Relationship Type="http://schemas.openxmlformats.org/officeDocument/2006/relationships/notesSlide" Target="/ppt/notesSlides/notesSlide19.xml" Id="R9b93431e94e3454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da1fb992c94c3c" /><Relationship Type="http://schemas.openxmlformats.org/officeDocument/2006/relationships/notesSlide" Target="/ppt/notesSlides/notesSlide20.xml" Id="R7bffaef2ff98462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9a42fb1444f24" /><Relationship Type="http://schemas.openxmlformats.org/officeDocument/2006/relationships/notesSlide" Target="/ppt/notesSlides/notesSlide21.xml" Id="R2dfd606e9aa6496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d7a9ecf0214c1d" /><Relationship Type="http://schemas.openxmlformats.org/officeDocument/2006/relationships/notesSlide" Target="/ppt/notesSlides/notesSlide22.xml" Id="Rc692930ca1e34e9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a71c7ee87446e6" /><Relationship Type="http://schemas.openxmlformats.org/officeDocument/2006/relationships/notesSlide" Target="/ppt/notesSlides/notesSlide23.xml" Id="R9ebd086b4ba248c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  |  Proverbs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我兒，你若領受我的言語， 存記我的命令，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if thou wilt receive my words, and hide my commandments with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2:2  |  Proverbs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側耳聽智慧， 專心求聰明，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thou incline thine ear unto wisdom, and apply thine heart to understanding;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2:3  |  Proverbs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呼求明哲， 揚聲求聰明，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if thou criest after knowledge, and liftest up thy voice for understanding;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2:4  |  Proverbs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尋找它，如尋找銀子， 搜求它，如搜求隱藏的珍寶，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seekest her as silver, and searchest for her as for hid treasures;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2:5  |  Proverbs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你就明白敬畏耶和華， 得以認識神。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shalt thou understand the fear of the LORD, and find the knowledge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2:6  |  Proverbs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因為，耶和華賜人智慧； 知識和聰明都由他口而出。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giveth wisdom: out of his mouth cometh knowledge and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2:7  |  Proverbs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他給正直人存留真智慧， 給行為純正的人作盾牌，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layeth up sound wisdom for the righteous: he is a buckler to them that walk uprightly.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2:8  |  Proverbs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為要保守公平人的路， 護庇虔敬人的道。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keepeth the paths of judgment, and preserveth the way of his saints.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2:9  |  Proverbs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你也必明白仁義、公平、 正直、一切的善道。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shalt thou understand righteousness, and judgment, and equity; yea, every good path.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2:10  |  Proverbs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智慧必入你心； 你的靈要以知識為美。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wisdom entereth into thine heart, and knowledge is pleasant unto thy soul;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2:11  |  Proverbs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謀略必護衛你； 聰明必保守你，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Discretion shall preserve thee, understanding shall keep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2:12  |  Proverbs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要救你脫離惡道， 脫離說乖謬話的人。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deliver thee from the way of the evil man, from the man that speaketh froward things;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2:13  |  Proverbs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那等人捨棄正直的路， 行走黑暗的道，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leave the paths of uprightness, to walk in the ways of darkness;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2:14  |  Proverbs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歡喜作惡， 喜愛惡[人]的乖僻，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rejoice to do evil, and delight in the frowardness of the wicked;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2:15  |  Proverbs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在他們的道中彎曲， 在他們的路上偏僻。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ways are crooked, and they froward in their paths: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2:16  |  Proverbs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智[慧]要救你脫離淫婦， 就是那油嘴滑舌的外女。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deliver thee from the strange woman, even from the stranger which flattereth with her words;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2:17  |  Proverbs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她離棄幼年的配偶， 忘了神的盟約。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forsaketh the guide of her youth, and forgetteth the covenant of her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2:18  |  Proverbs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她的家陷入死地； 她的路偏向陰間。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her house inclineth unto death, and her paths unto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2:19  |  Proverbs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凡到她那裏去的，不得轉回， 也得不着生命的路。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None that go unto her return again, neither take they hold of the paths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2:20  |  Proverbs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[智慧]必使你行善人的道， 守義人的路。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mayest walk in the way of good men, and keep the paths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2:21  |  Proverbs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正直人必在世上居住； 完全人必在地上存留。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upright shall dwell in the land, and the perfect shall remain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2:22  |  Proverbs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惟有惡人必然剪除； 奸詐的，必然拔出。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wicked shall be cut off from the earth, and the transgressors shall be rooted out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2026-08-26T10:33:43.8880000Z</dcterms:created>
  <dcterms:modified xsi:type="dcterms:W3CDTF">2026-08-26T10:33:43.8880000Z</dcterms:modified>
</coreProperties>
</file>