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5b57ab956204ff1" /><Relationship Type="http://schemas.openxmlformats.org/officeDocument/2006/relationships/extended-properties" Target="/docProps/app.xml" Id="R23b98846159f4842" /><Relationship Type="http://schemas.openxmlformats.org/officeDocument/2006/relationships/officeDocument" Target="/ppt/presentation.xml" Id="R80a942aeef50498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bf87031a74b40a9"/>
  </p:sldMasterIdLst>
  <p:notesMasterIdLst>
    <p:notesMasterId xmlns:r="http://schemas.openxmlformats.org/officeDocument/2006/relationships" r:id="R43d6064a988a48ac"/>
  </p:notesMasterIdLst>
  <p:sldIdLst>
    <p:sldId xmlns:r="http://schemas.openxmlformats.org/officeDocument/2006/relationships" id="256" r:id="R9cba49b607704e6e"/>
    <p:sldId xmlns:r="http://schemas.openxmlformats.org/officeDocument/2006/relationships" id="257" r:id="R1385be0a7e9949a7"/>
    <p:sldId xmlns:r="http://schemas.openxmlformats.org/officeDocument/2006/relationships" id="258" r:id="Rb925ff46fe934207"/>
    <p:sldId xmlns:r="http://schemas.openxmlformats.org/officeDocument/2006/relationships" id="259" r:id="Rd5e28914a46442c2"/>
    <p:sldId xmlns:r="http://schemas.openxmlformats.org/officeDocument/2006/relationships" id="260" r:id="R52e063179bd0466e"/>
    <p:sldId xmlns:r="http://schemas.openxmlformats.org/officeDocument/2006/relationships" id="261" r:id="Re270308706aa48ea"/>
    <p:sldId xmlns:r="http://schemas.openxmlformats.org/officeDocument/2006/relationships" id="262" r:id="R3e78db4c438544bb"/>
    <p:sldId xmlns:r="http://schemas.openxmlformats.org/officeDocument/2006/relationships" id="263" r:id="Rc1b32732d039419e"/>
    <p:sldId xmlns:r="http://schemas.openxmlformats.org/officeDocument/2006/relationships" id="264" r:id="Ra75d99b93fb3438b"/>
    <p:sldId xmlns:r="http://schemas.openxmlformats.org/officeDocument/2006/relationships" id="265" r:id="Re21a09a269324514"/>
    <p:sldId xmlns:r="http://schemas.openxmlformats.org/officeDocument/2006/relationships" id="266" r:id="Ra3bcabdf745b4d60"/>
    <p:sldId xmlns:r="http://schemas.openxmlformats.org/officeDocument/2006/relationships" id="267" r:id="Ree9bf705aec142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a25a9e2245d437c" /><Relationship Type="http://schemas.openxmlformats.org/officeDocument/2006/relationships/slideMaster" Target="/ppt/slideMasters/slideMaster1.xml" Id="R6bf87031a74b40a9" /><Relationship Type="http://schemas.openxmlformats.org/officeDocument/2006/relationships/notesMaster" Target="/ppt/notesMasters/notesMaster1.xml" Id="R43d6064a988a48ac" /><Relationship Type="http://schemas.openxmlformats.org/officeDocument/2006/relationships/presProps" Target="/ppt/presProps.xml" Id="R2f219bc8b261454a" /><Relationship Type="http://schemas.openxmlformats.org/officeDocument/2006/relationships/tableStyles" Target="/ppt/tableStyles.xml" Id="R967be2225ee54cb3" /><Relationship Type="http://schemas.openxmlformats.org/officeDocument/2006/relationships/slide" Target="/ppt/slides/slide1.xml" Id="R9cba49b607704e6e" /><Relationship Type="http://schemas.openxmlformats.org/officeDocument/2006/relationships/slide" Target="/ppt/slides/slide2.xml" Id="R1385be0a7e9949a7" /><Relationship Type="http://schemas.openxmlformats.org/officeDocument/2006/relationships/slide" Target="/ppt/slides/slide3.xml" Id="Rb925ff46fe934207" /><Relationship Type="http://schemas.openxmlformats.org/officeDocument/2006/relationships/slide" Target="/ppt/slides/slide4.xml" Id="Rd5e28914a46442c2" /><Relationship Type="http://schemas.openxmlformats.org/officeDocument/2006/relationships/slide" Target="/ppt/slides/slide5.xml" Id="R52e063179bd0466e" /><Relationship Type="http://schemas.openxmlformats.org/officeDocument/2006/relationships/slide" Target="/ppt/slides/slide6.xml" Id="Re270308706aa48ea" /><Relationship Type="http://schemas.openxmlformats.org/officeDocument/2006/relationships/slide" Target="/ppt/slides/slide7.xml" Id="R3e78db4c438544bb" /><Relationship Type="http://schemas.openxmlformats.org/officeDocument/2006/relationships/slide" Target="/ppt/slides/slide8.xml" Id="Rc1b32732d039419e" /><Relationship Type="http://schemas.openxmlformats.org/officeDocument/2006/relationships/slide" Target="/ppt/slides/slide9.xml" Id="Ra75d99b93fb3438b" /><Relationship Type="http://schemas.openxmlformats.org/officeDocument/2006/relationships/slide" Target="/ppt/slides/slide10.xml" Id="Re21a09a269324514" /><Relationship Type="http://schemas.openxmlformats.org/officeDocument/2006/relationships/slide" Target="/ppt/slides/slide11.xml" Id="Ra3bcabdf745b4d60" /><Relationship Type="http://schemas.openxmlformats.org/officeDocument/2006/relationships/slide" Target="/ppt/slides/slide12.xml" Id="Ree9bf705aec142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841736f926b4da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f9391bb9b3b47b8" /><Relationship Type="http://schemas.openxmlformats.org/officeDocument/2006/relationships/notesMaster" Target="/ppt/notesMasters/notesMaster1.xml" Id="R13b1b94982a842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1e23f52f8a44c16" /><Relationship Type="http://schemas.openxmlformats.org/officeDocument/2006/relationships/notesMaster" Target="/ppt/notesMasters/notesMaster1.xml" Id="Rcd84b374dc244f5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cfdcf93d7f24f84" /><Relationship Type="http://schemas.openxmlformats.org/officeDocument/2006/relationships/notesMaster" Target="/ppt/notesMasters/notesMaster1.xml" Id="R2966033d69d249e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850b47e9e98431c" /><Relationship Type="http://schemas.openxmlformats.org/officeDocument/2006/relationships/notesMaster" Target="/ppt/notesMasters/notesMaster1.xml" Id="Rc6730d2e4759446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3a988a5e18a4dc3" /><Relationship Type="http://schemas.openxmlformats.org/officeDocument/2006/relationships/notesMaster" Target="/ppt/notesMasters/notesMaster1.xml" Id="R84c510f43d7242f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48275119bdc48c8" /><Relationship Type="http://schemas.openxmlformats.org/officeDocument/2006/relationships/notesMaster" Target="/ppt/notesMasters/notesMaster1.xml" Id="R28ccd10a57a7417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04f971e5d14499c" /><Relationship Type="http://schemas.openxmlformats.org/officeDocument/2006/relationships/notesMaster" Target="/ppt/notesMasters/notesMaster1.xml" Id="R8ac35d410a4c4e2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1bab6f085b845c7" /><Relationship Type="http://schemas.openxmlformats.org/officeDocument/2006/relationships/notesMaster" Target="/ppt/notesMasters/notesMaster1.xml" Id="R1f958f7cc58d41e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1bd1d0773414d87" /><Relationship Type="http://schemas.openxmlformats.org/officeDocument/2006/relationships/notesMaster" Target="/ppt/notesMasters/notesMaster1.xml" Id="Rda3ccd94bfa146f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fa8624f7c0447da" /><Relationship Type="http://schemas.openxmlformats.org/officeDocument/2006/relationships/notesMaster" Target="/ppt/notesMasters/notesMaster1.xml" Id="Rd8f50e078e5f43c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9c29338c0444f3d" /><Relationship Type="http://schemas.openxmlformats.org/officeDocument/2006/relationships/notesMaster" Target="/ppt/notesMasters/notesMaster1.xml" Id="Rf91fd3f58f6a471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db930dcccc94d7f" /><Relationship Type="http://schemas.openxmlformats.org/officeDocument/2006/relationships/notesMaster" Target="/ppt/notesMasters/notesMaster1.xml" Id="Rf2dab126117b416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22810c03f614511" /><Relationship Type="http://schemas.openxmlformats.org/officeDocument/2006/relationships/image" Target="/ppt/media/image.png" Id="R5baaca91b3024dcb" /><Relationship Type="http://schemas.openxmlformats.org/officeDocument/2006/relationships/image" Target="/ppt/media/image2.png" Id="Rca78cf20a9eb4b6d" /><Relationship Type="http://schemas.openxmlformats.org/officeDocument/2006/relationships/image" Target="/ppt/media/image.jpeg" Id="R5466df55662c416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61ecfe9eef1402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baaca91b3024dc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a78cf20a9eb4b6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66df55662c416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5160a9685ec4ea7" /><Relationship Type="http://schemas.openxmlformats.org/officeDocument/2006/relationships/slideLayout" Target="/ppt/slideLayouts/slideLayout1.xml" Id="Rf1a798103b72436b" /><Relationship Type="http://schemas.openxmlformats.org/officeDocument/2006/relationships/slideLayout" Target="/ppt/slideLayouts/slideLayout2.xml" Id="R5232c37cbeae492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1a798103b72436b"/>
    <p:sldLayoutId xmlns:r="http://schemas.openxmlformats.org/officeDocument/2006/relationships" id="2147483650" r:id="R5232c37cbeae492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aa2625671a4b36" /><Relationship Type="http://schemas.openxmlformats.org/officeDocument/2006/relationships/notesSlide" Target="/ppt/notesSlides/notesSlide1.xml" Id="R9523e6dad1a946b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e8e9be537b474f" /><Relationship Type="http://schemas.openxmlformats.org/officeDocument/2006/relationships/notesSlide" Target="/ppt/notesSlides/notesSlide2.xml" Id="R747808ee6e4f431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5615e109446de" /><Relationship Type="http://schemas.openxmlformats.org/officeDocument/2006/relationships/notesSlide" Target="/ppt/notesSlides/notesSlide3.xml" Id="R7101f24fb821473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08b451a3b44bf9" /><Relationship Type="http://schemas.openxmlformats.org/officeDocument/2006/relationships/notesSlide" Target="/ppt/notesSlides/notesSlide4.xml" Id="R6231f95be7c447d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b20403c7a84f9f" /><Relationship Type="http://schemas.openxmlformats.org/officeDocument/2006/relationships/notesSlide" Target="/ppt/notesSlides/notesSlide5.xml" Id="R73c1738fce3d412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017c2928f74e7f" /><Relationship Type="http://schemas.openxmlformats.org/officeDocument/2006/relationships/notesSlide" Target="/ppt/notesSlides/notesSlide6.xml" Id="Re6a41936772f4e3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fec61b84b1404c" /><Relationship Type="http://schemas.openxmlformats.org/officeDocument/2006/relationships/notesSlide" Target="/ppt/notesSlides/notesSlide7.xml" Id="R0c80eaea076c452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5537fe36ac4b7a" /><Relationship Type="http://schemas.openxmlformats.org/officeDocument/2006/relationships/notesSlide" Target="/ppt/notesSlides/notesSlide8.xml" Id="R22d53bcd3cf04a1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fd34546ada45f6" /><Relationship Type="http://schemas.openxmlformats.org/officeDocument/2006/relationships/notesSlide" Target="/ppt/notesSlides/notesSlide9.xml" Id="R44f2a9c6a1214f0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6d2373e7d44b7a" /><Relationship Type="http://schemas.openxmlformats.org/officeDocument/2006/relationships/notesSlide" Target="/ppt/notesSlides/notesSlide10.xml" Id="R336dbcdd25e6467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2b44286d84ee3" /><Relationship Type="http://schemas.openxmlformats.org/officeDocument/2006/relationships/notesSlide" Target="/ppt/notesSlides/notesSlide11.xml" Id="Ra9f35df0a1f240c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8d2bc3552641fe" /><Relationship Type="http://schemas.openxmlformats.org/officeDocument/2006/relationships/notesSlide" Target="/ppt/notesSlides/notesSlide12.xml" Id="R19c2340927634de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57:1  |  Psalms 57:1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大衛逃避掃羅，藏在洞裏。那時，他作這金詩，交與伶長。調用休要毀壞。 神啊，求你憐憫我，憐憫我！ 因為我的心投靠你。 我要投靠在你翅膀的蔭下， 等到災害過去。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Al-taschith, Michtam of David, when he fled from Saul in the cave. Be merciful unto me, O God, be merciful unto me: for my soul trusteth in thee: yea, in the shadow of thy wings will I make my refuge, until these calamities be overpast.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57:2  |  Psalms 57:2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我要求告至高的神， 就是為我成全[諸事]的神。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cry unto God most high; unto God that performeth all things for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57:3  |  Psalms 57:3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那要吞我的人辱罵我的時候， 神從天上必施恩救我， 也必向我發出慈愛和誠實。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send from heaven, and save me from the reproach of him that would swallow me up. Selah. God shall send forth his mercy and his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57:4  |  Psalms 57:4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我的性命在獅子中間； 我躺臥在性如烈火的世人當中。 他們的牙齒是槍、箭； 他們的舌頭是快刀。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is among lions: and I lie even among them that are set on fire, even the sons of men, whose teeth are spears and arrows, and their tongue a sharp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57:5  |  Psalms 57:5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神啊，願你崇高過於諸天！ 願你的榮耀高過全地！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thou exalted, O God, above the heavens; let thy glory be above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57:6  |  Psalms 57:6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他們為我的腳設下網羅，壓制我的心； 他們在我面前挖了坑，自己反掉在其中。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prepared a net for my steps; my soul is bowed down: they have digged a pit before me, into the midst whereof they are fallen themselves.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57:7  |  Psalms 57:7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神啊，我心堅定，我心堅定； 我要唱詩，我要歌頌！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is fixed, O God, my heart is fixed: I will sing and give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57:8  |  Psalms 57:8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我的靈啊，你當醒起！ 琴瑟啊，你們當醒起！ 我自己要極早醒起！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 up, my glory; awake, psaltery and harp: I myself will awake early.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57:9  |  Psalms 57:9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主啊，我要在萬民中稱謝你， 在列邦中歌頌你！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thee, O Lord, among the people: I will sing unto thee among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57:10  |  Psalms 57:10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因為，你的慈愛高及諸天； 你的誠實達到穹蒼。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mercy is great unto the heavens, and thy truth unto the clouds.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57:11  |  Psalms 57:11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神啊，願你崇高過於諸天！ 願你的榮耀高過全地！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thou exalted, O God, above the heavens: let thy glory be above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2026-08-26T10:30:26.6210000Z</dcterms:created>
  <dcterms:modified xsi:type="dcterms:W3CDTF">2026-08-26T10:30:26.6210000Z</dcterms:modified>
</coreProperties>
</file>