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c4541cd670d422d" /><Relationship Type="http://schemas.openxmlformats.org/officeDocument/2006/relationships/extended-properties" Target="/docProps/app.xml" Id="Ra5633b46f8314b87" /><Relationship Type="http://schemas.openxmlformats.org/officeDocument/2006/relationships/officeDocument" Target="/ppt/presentation.xml" Id="R3684b99a5603451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23b3d1710224ab3"/>
  </p:sldMasterIdLst>
  <p:notesMasterIdLst>
    <p:notesMasterId xmlns:r="http://schemas.openxmlformats.org/officeDocument/2006/relationships" r:id="Rc1d1fb884b76448b"/>
  </p:notesMasterIdLst>
  <p:sldIdLst>
    <p:sldId xmlns:r="http://schemas.openxmlformats.org/officeDocument/2006/relationships" id="256" r:id="Rd1287707f8cf458b"/>
    <p:sldId xmlns:r="http://schemas.openxmlformats.org/officeDocument/2006/relationships" id="257" r:id="Rc9d15b904fba4c72"/>
    <p:sldId xmlns:r="http://schemas.openxmlformats.org/officeDocument/2006/relationships" id="258" r:id="R87b5548cf9cc4b84"/>
    <p:sldId xmlns:r="http://schemas.openxmlformats.org/officeDocument/2006/relationships" id="259" r:id="R0881f6472fc148e6"/>
    <p:sldId xmlns:r="http://schemas.openxmlformats.org/officeDocument/2006/relationships" id="260" r:id="R528b9a7096094470"/>
    <p:sldId xmlns:r="http://schemas.openxmlformats.org/officeDocument/2006/relationships" id="261" r:id="Rb7cacb9b37a44440"/>
    <p:sldId xmlns:r="http://schemas.openxmlformats.org/officeDocument/2006/relationships" id="262" r:id="Rcb3553abae814bb5"/>
    <p:sldId xmlns:r="http://schemas.openxmlformats.org/officeDocument/2006/relationships" id="263" r:id="Re873e032221143af"/>
    <p:sldId xmlns:r="http://schemas.openxmlformats.org/officeDocument/2006/relationships" id="264" r:id="Rb316effeea014cb2"/>
    <p:sldId xmlns:r="http://schemas.openxmlformats.org/officeDocument/2006/relationships" id="265" r:id="R90140525780c4ac7"/>
    <p:sldId xmlns:r="http://schemas.openxmlformats.org/officeDocument/2006/relationships" id="266" r:id="R73a6912a13564659"/>
    <p:sldId xmlns:r="http://schemas.openxmlformats.org/officeDocument/2006/relationships" id="267" r:id="R31c94adcf290445e"/>
    <p:sldId xmlns:r="http://schemas.openxmlformats.org/officeDocument/2006/relationships" id="268" r:id="R04313c597bcf4fe2"/>
    <p:sldId xmlns:r="http://schemas.openxmlformats.org/officeDocument/2006/relationships" id="269" r:id="R6e68c85d4cb04d6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25255bc79cc49fe" /><Relationship Type="http://schemas.openxmlformats.org/officeDocument/2006/relationships/slideMaster" Target="/ppt/slideMasters/slideMaster1.xml" Id="R123b3d1710224ab3" /><Relationship Type="http://schemas.openxmlformats.org/officeDocument/2006/relationships/notesMaster" Target="/ppt/notesMasters/notesMaster1.xml" Id="Rc1d1fb884b76448b" /><Relationship Type="http://schemas.openxmlformats.org/officeDocument/2006/relationships/presProps" Target="/ppt/presProps.xml" Id="R56cf5dd93e0b4cc0" /><Relationship Type="http://schemas.openxmlformats.org/officeDocument/2006/relationships/tableStyles" Target="/ppt/tableStyles.xml" Id="Rde8af3712155440b" /><Relationship Type="http://schemas.openxmlformats.org/officeDocument/2006/relationships/slide" Target="/ppt/slides/slide1.xml" Id="Rd1287707f8cf458b" /><Relationship Type="http://schemas.openxmlformats.org/officeDocument/2006/relationships/slide" Target="/ppt/slides/slide2.xml" Id="Rc9d15b904fba4c72" /><Relationship Type="http://schemas.openxmlformats.org/officeDocument/2006/relationships/slide" Target="/ppt/slides/slide3.xml" Id="R87b5548cf9cc4b84" /><Relationship Type="http://schemas.openxmlformats.org/officeDocument/2006/relationships/slide" Target="/ppt/slides/slide4.xml" Id="R0881f6472fc148e6" /><Relationship Type="http://schemas.openxmlformats.org/officeDocument/2006/relationships/slide" Target="/ppt/slides/slide5.xml" Id="R528b9a7096094470" /><Relationship Type="http://schemas.openxmlformats.org/officeDocument/2006/relationships/slide" Target="/ppt/slides/slide6.xml" Id="Rb7cacb9b37a44440" /><Relationship Type="http://schemas.openxmlformats.org/officeDocument/2006/relationships/slide" Target="/ppt/slides/slide7.xml" Id="Rcb3553abae814bb5" /><Relationship Type="http://schemas.openxmlformats.org/officeDocument/2006/relationships/slide" Target="/ppt/slides/slide8.xml" Id="Re873e032221143af" /><Relationship Type="http://schemas.openxmlformats.org/officeDocument/2006/relationships/slide" Target="/ppt/slides/slide9.xml" Id="Rb316effeea014cb2" /><Relationship Type="http://schemas.openxmlformats.org/officeDocument/2006/relationships/slide" Target="/ppt/slides/slide10.xml" Id="R90140525780c4ac7" /><Relationship Type="http://schemas.openxmlformats.org/officeDocument/2006/relationships/slide" Target="/ppt/slides/slide11.xml" Id="R73a6912a13564659" /><Relationship Type="http://schemas.openxmlformats.org/officeDocument/2006/relationships/slide" Target="/ppt/slides/slide12.xml" Id="R31c94adcf290445e" /><Relationship Type="http://schemas.openxmlformats.org/officeDocument/2006/relationships/slide" Target="/ppt/slides/slide13.xml" Id="R04313c597bcf4fe2" /><Relationship Type="http://schemas.openxmlformats.org/officeDocument/2006/relationships/slide" Target="/ppt/slides/slide14.xml" Id="R6e68c85d4cb04d6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02a17080b674ab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9bb65dfbf3f4886" /><Relationship Type="http://schemas.openxmlformats.org/officeDocument/2006/relationships/notesMaster" Target="/ppt/notesMasters/notesMaster1.xml" Id="R84e7a86e45d8456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2246773372646a3" /><Relationship Type="http://schemas.openxmlformats.org/officeDocument/2006/relationships/notesMaster" Target="/ppt/notesMasters/notesMaster1.xml" Id="R1efeedbf5a53460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a057a92265e4823" /><Relationship Type="http://schemas.openxmlformats.org/officeDocument/2006/relationships/notesMaster" Target="/ppt/notesMasters/notesMaster1.xml" Id="R38b02bba32f6455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1037054c7314282" /><Relationship Type="http://schemas.openxmlformats.org/officeDocument/2006/relationships/notesMaster" Target="/ppt/notesMasters/notesMaster1.xml" Id="R81e6a49b300541a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fe96efa0f3b4501" /><Relationship Type="http://schemas.openxmlformats.org/officeDocument/2006/relationships/notesMaster" Target="/ppt/notesMasters/notesMaster1.xml" Id="R4e72638ea0e4419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813d7701d3c45c2" /><Relationship Type="http://schemas.openxmlformats.org/officeDocument/2006/relationships/notesMaster" Target="/ppt/notesMasters/notesMaster1.xml" Id="R87d4f6164fc94c6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4e3ec7bd1a4835" /><Relationship Type="http://schemas.openxmlformats.org/officeDocument/2006/relationships/notesMaster" Target="/ppt/notesMasters/notesMaster1.xml" Id="Ra2eafe84c2754e4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1ae439e5e9d407d" /><Relationship Type="http://schemas.openxmlformats.org/officeDocument/2006/relationships/notesMaster" Target="/ppt/notesMasters/notesMaster1.xml" Id="Rd064a774bef24cd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202f3043bca4276" /><Relationship Type="http://schemas.openxmlformats.org/officeDocument/2006/relationships/notesMaster" Target="/ppt/notesMasters/notesMaster1.xml" Id="R3168869e38df4fe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4987965aa894fa9" /><Relationship Type="http://schemas.openxmlformats.org/officeDocument/2006/relationships/notesMaster" Target="/ppt/notesMasters/notesMaster1.xml" Id="R55f05d9cfaf2472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fd37749cec5488d" /><Relationship Type="http://schemas.openxmlformats.org/officeDocument/2006/relationships/notesMaster" Target="/ppt/notesMasters/notesMaster1.xml" Id="R6ea208c1ca8a40e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d86528591ae4119" /><Relationship Type="http://schemas.openxmlformats.org/officeDocument/2006/relationships/notesMaster" Target="/ppt/notesMasters/notesMaster1.xml" Id="R8cb7ceef51e4434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ac3f7ccc5e84b22" /><Relationship Type="http://schemas.openxmlformats.org/officeDocument/2006/relationships/notesMaster" Target="/ppt/notesMasters/notesMaster1.xml" Id="Ree354d6397914c5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8906be11aa44cc5" /><Relationship Type="http://schemas.openxmlformats.org/officeDocument/2006/relationships/notesMaster" Target="/ppt/notesMasters/notesMaster1.xml" Id="R31a212d00d09481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c4750d61ad4338" /><Relationship Type="http://schemas.openxmlformats.org/officeDocument/2006/relationships/image" Target="/ppt/media/image.png" Id="R231aff4db0174097" /><Relationship Type="http://schemas.openxmlformats.org/officeDocument/2006/relationships/image" Target="/ppt/media/image2.png" Id="R6762005811984c4c" /><Relationship Type="http://schemas.openxmlformats.org/officeDocument/2006/relationships/image" Target="/ppt/media/image.jpeg" Id="R4e282a7363ca4a0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82b36933d57422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31aff4db017409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762005811984c4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282a7363ca4a0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6c5480ea55448b8" /><Relationship Type="http://schemas.openxmlformats.org/officeDocument/2006/relationships/slideLayout" Target="/ppt/slideLayouts/slideLayout1.xml" Id="R496a8601278a4cbd" /><Relationship Type="http://schemas.openxmlformats.org/officeDocument/2006/relationships/slideLayout" Target="/ppt/slideLayouts/slideLayout2.xml" Id="R12ba8bcaaa6f4d9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96a8601278a4cbd"/>
    <p:sldLayoutId xmlns:r="http://schemas.openxmlformats.org/officeDocument/2006/relationships" id="2147483650" r:id="R12ba8bcaaa6f4d9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fc27d6c08d4ed7" /><Relationship Type="http://schemas.openxmlformats.org/officeDocument/2006/relationships/notesSlide" Target="/ppt/notesSlides/notesSlide1.xml" Id="R24a73da15ef34a6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0f4a6c621f4c39" /><Relationship Type="http://schemas.openxmlformats.org/officeDocument/2006/relationships/notesSlide" Target="/ppt/notesSlides/notesSlide2.xml" Id="R5735a77d2897419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f3c2af005b4d2a" /><Relationship Type="http://schemas.openxmlformats.org/officeDocument/2006/relationships/notesSlide" Target="/ppt/notesSlides/notesSlide3.xml" Id="R1175b87eef994af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5f9d18463947b3" /><Relationship Type="http://schemas.openxmlformats.org/officeDocument/2006/relationships/notesSlide" Target="/ppt/notesSlides/notesSlide4.xml" Id="Re6f40fc1006b4aa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ef726791424653" /><Relationship Type="http://schemas.openxmlformats.org/officeDocument/2006/relationships/notesSlide" Target="/ppt/notesSlides/notesSlide5.xml" Id="Rd9f4d48e6f52497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123f330e0f491d" /><Relationship Type="http://schemas.openxmlformats.org/officeDocument/2006/relationships/notesSlide" Target="/ppt/notesSlides/notesSlide6.xml" Id="R303d5838b86f45b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fd82e198724d79" /><Relationship Type="http://schemas.openxmlformats.org/officeDocument/2006/relationships/notesSlide" Target="/ppt/notesSlides/notesSlide7.xml" Id="R5565f1cc60b44f3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dd9d4bb98f40fe" /><Relationship Type="http://schemas.openxmlformats.org/officeDocument/2006/relationships/notesSlide" Target="/ppt/notesSlides/notesSlide8.xml" Id="R35e636297dd04c7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0171a0e6e24b6c" /><Relationship Type="http://schemas.openxmlformats.org/officeDocument/2006/relationships/notesSlide" Target="/ppt/notesSlides/notesSlide9.xml" Id="R6c9e8a84bf2a469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f01132c8724702" /><Relationship Type="http://schemas.openxmlformats.org/officeDocument/2006/relationships/notesSlide" Target="/ppt/notesSlides/notesSlide10.xml" Id="Rd8bafae3724c4f2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b3878347e047b4" /><Relationship Type="http://schemas.openxmlformats.org/officeDocument/2006/relationships/notesSlide" Target="/ppt/notesSlides/notesSlide11.xml" Id="R1efcf34e79fa414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61b096e48a4b7e" /><Relationship Type="http://schemas.openxmlformats.org/officeDocument/2006/relationships/notesSlide" Target="/ppt/notesSlides/notesSlide12.xml" Id="Rdb308a7ad05f434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ec1cf46de848a2" /><Relationship Type="http://schemas.openxmlformats.org/officeDocument/2006/relationships/notesSlide" Target="/ppt/notesSlides/notesSlide13.xml" Id="Rfec9c544e939422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46168c412147ff" /><Relationship Type="http://schemas.openxmlformats.org/officeDocument/2006/relationships/notesSlide" Target="/ppt/notesSlides/notesSlide14.xml" Id="R1aae4be1efb349b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140:1  |  Psalms 140:1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耶和華啊，求你拯救我脫離凶惡的人， 保護我脫離強暴的人！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Deliver me, O LORD, from the evil man: preserve me from the violent man;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140:2  |  Psalms 140:2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他們心中圖謀奸惡， 常常聚集要爭戰。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imagine mischiefs in their heart; continually are they gathered together for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140:3  |  Psalms 140:3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他們使舌頭尖利如蛇， 嘴裏有虺蛇的毒氣。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sharpened their tongues like a serpent; adders’ poison is under their lips.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140:4  |  Psalms 140:4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耶和華啊，求你拯救我脫離惡人的手， 保護我脫離強暴的人！ 他們圖謀推我跌倒。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me, O LORD, from the hands of the wicked; preserve me from the violent man; who have purposed to overthrow my goings.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140:5  |  Psalms 140:5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驕傲人為我暗設網羅和繩索； 他們在路旁鋪下網，設下圈套。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proud have hid a snare for me, and cords; they have spread a net by the wayside; they have set gins for me.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140:6  |  Psalms 140:6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我曾對耶和華說：你是我的神。 耶和華啊，求你留心聽我懇求的聲音！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 unto the LORD, Thou art my God: hear the voice of my supplications,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140:7  |  Psalms 140:7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主－耶和華、我救恩的力量啊， 在爭戰的日子，你遮蔽了我的頭。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 the Lord, the strength of my salvation, thou hast covered my head in the day of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140:8  |  Psalms 140:8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耶和華啊，求你不要遂惡人的心願； 不要成就他們的計謀，[恐怕]他們自高。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Grant not, O LORD, the desires of the wicked: further not his wicked device; lest they exalt themselves.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140:9  |  Psalms 140:9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至於那些昂首圍困我的人， 願他們嘴唇的奸惡陷害自己！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the head of those that compass me about, let the mischief of their own lips cover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140:10  |  Psalms 140:10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願火炭落在他們身上！ 願他們被丟在火中， 拋在深坑裏，不能再起來。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burning coals fall upon them: let them be cast into the fire; into deep pits, that they rise not up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140:11  |  Psalms 140:11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說惡言的人在地上必堅立不住； 禍患必獵取強暴的人，將他打倒。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an evil speaker be established in the earth: evil shall hunt the violent man to overthrow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140:12  |  Psalms 140:12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我知道耶和華必為困苦人伸冤， 必為窮乏人辨屈。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that the LORD will maintain the cause of the afflicted, and the right of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140:13  |  Psalms 140:13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義人必要稱讚你的名； 正直人必住在你面前。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 righteous shall give thanks unto thy name: the upright shall dwell in thy presence.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2026-08-26T10:33:16.6390000Z</dcterms:created>
  <dcterms:modified xsi:type="dcterms:W3CDTF">2026-08-26T10:33:16.6390000Z</dcterms:modified>
</coreProperties>
</file>