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dee417690684f4c" /><Relationship Type="http://schemas.openxmlformats.org/officeDocument/2006/relationships/extended-properties" Target="/docProps/app.xml" Id="R07073943e06841b9" /><Relationship Type="http://schemas.openxmlformats.org/officeDocument/2006/relationships/officeDocument" Target="/ppt/presentation.xml" Id="R64bf1155b23c4f9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18a742f2bb94fed"/>
  </p:sldMasterIdLst>
  <p:notesMasterIdLst>
    <p:notesMasterId xmlns:r="http://schemas.openxmlformats.org/officeDocument/2006/relationships" r:id="R49cd2e8fa8f64cf6"/>
  </p:notesMasterIdLst>
  <p:sldIdLst>
    <p:sldId xmlns:r="http://schemas.openxmlformats.org/officeDocument/2006/relationships" id="256" r:id="R43d19629e2594512"/>
    <p:sldId xmlns:r="http://schemas.openxmlformats.org/officeDocument/2006/relationships" id="257" r:id="Rc1feb056e52e4565"/>
    <p:sldId xmlns:r="http://schemas.openxmlformats.org/officeDocument/2006/relationships" id="258" r:id="R40cd321bf7af4d8a"/>
    <p:sldId xmlns:r="http://schemas.openxmlformats.org/officeDocument/2006/relationships" id="259" r:id="Re626b3129509486f"/>
    <p:sldId xmlns:r="http://schemas.openxmlformats.org/officeDocument/2006/relationships" id="260" r:id="R8642d3f0c4834b69"/>
    <p:sldId xmlns:r="http://schemas.openxmlformats.org/officeDocument/2006/relationships" id="261" r:id="R92d1b0aa35514469"/>
    <p:sldId xmlns:r="http://schemas.openxmlformats.org/officeDocument/2006/relationships" id="262" r:id="Re567beb9bed54d8b"/>
    <p:sldId xmlns:r="http://schemas.openxmlformats.org/officeDocument/2006/relationships" id="263" r:id="R32b1222a18c341b0"/>
    <p:sldId xmlns:r="http://schemas.openxmlformats.org/officeDocument/2006/relationships" id="264" r:id="Rb79e604a399e4f4c"/>
    <p:sldId xmlns:r="http://schemas.openxmlformats.org/officeDocument/2006/relationships" id="265" r:id="Re097daabd3544de7"/>
    <p:sldId xmlns:r="http://schemas.openxmlformats.org/officeDocument/2006/relationships" id="266" r:id="Rc4abd4bc93394f3f"/>
    <p:sldId xmlns:r="http://schemas.openxmlformats.org/officeDocument/2006/relationships" id="267" r:id="R08a2764adc4d49b6"/>
    <p:sldId xmlns:r="http://schemas.openxmlformats.org/officeDocument/2006/relationships" id="268" r:id="R4d4ecd464b1b467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9601965cc0649c1" /><Relationship Type="http://schemas.openxmlformats.org/officeDocument/2006/relationships/slideMaster" Target="/ppt/slideMasters/slideMaster1.xml" Id="R218a742f2bb94fed" /><Relationship Type="http://schemas.openxmlformats.org/officeDocument/2006/relationships/notesMaster" Target="/ppt/notesMasters/notesMaster1.xml" Id="R49cd2e8fa8f64cf6" /><Relationship Type="http://schemas.openxmlformats.org/officeDocument/2006/relationships/presProps" Target="/ppt/presProps.xml" Id="Rf46f121761ea464a" /><Relationship Type="http://schemas.openxmlformats.org/officeDocument/2006/relationships/tableStyles" Target="/ppt/tableStyles.xml" Id="R8ac620dc83de4731" /><Relationship Type="http://schemas.openxmlformats.org/officeDocument/2006/relationships/slide" Target="/ppt/slides/slide1.xml" Id="R43d19629e2594512" /><Relationship Type="http://schemas.openxmlformats.org/officeDocument/2006/relationships/slide" Target="/ppt/slides/slide2.xml" Id="Rc1feb056e52e4565" /><Relationship Type="http://schemas.openxmlformats.org/officeDocument/2006/relationships/slide" Target="/ppt/slides/slide3.xml" Id="R40cd321bf7af4d8a" /><Relationship Type="http://schemas.openxmlformats.org/officeDocument/2006/relationships/slide" Target="/ppt/slides/slide4.xml" Id="Re626b3129509486f" /><Relationship Type="http://schemas.openxmlformats.org/officeDocument/2006/relationships/slide" Target="/ppt/slides/slide5.xml" Id="R8642d3f0c4834b69" /><Relationship Type="http://schemas.openxmlformats.org/officeDocument/2006/relationships/slide" Target="/ppt/slides/slide6.xml" Id="R92d1b0aa35514469" /><Relationship Type="http://schemas.openxmlformats.org/officeDocument/2006/relationships/slide" Target="/ppt/slides/slide7.xml" Id="Re567beb9bed54d8b" /><Relationship Type="http://schemas.openxmlformats.org/officeDocument/2006/relationships/slide" Target="/ppt/slides/slide8.xml" Id="R32b1222a18c341b0" /><Relationship Type="http://schemas.openxmlformats.org/officeDocument/2006/relationships/slide" Target="/ppt/slides/slide9.xml" Id="Rb79e604a399e4f4c" /><Relationship Type="http://schemas.openxmlformats.org/officeDocument/2006/relationships/slide" Target="/ppt/slides/slide10.xml" Id="Re097daabd3544de7" /><Relationship Type="http://schemas.openxmlformats.org/officeDocument/2006/relationships/slide" Target="/ppt/slides/slide11.xml" Id="Rc4abd4bc93394f3f" /><Relationship Type="http://schemas.openxmlformats.org/officeDocument/2006/relationships/slide" Target="/ppt/slides/slide12.xml" Id="R08a2764adc4d49b6" /><Relationship Type="http://schemas.openxmlformats.org/officeDocument/2006/relationships/slide" Target="/ppt/slides/slide13.xml" Id="R4d4ecd464b1b467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6d5ab279a5943b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badc0b1db146e0" /><Relationship Type="http://schemas.openxmlformats.org/officeDocument/2006/relationships/notesMaster" Target="/ppt/notesMasters/notesMaster1.xml" Id="R5b33dcb088df411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54051cbb7924228" /><Relationship Type="http://schemas.openxmlformats.org/officeDocument/2006/relationships/notesMaster" Target="/ppt/notesMasters/notesMaster1.xml" Id="R9079f62807c74b5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015e28d19b84a5d" /><Relationship Type="http://schemas.openxmlformats.org/officeDocument/2006/relationships/notesMaster" Target="/ppt/notesMasters/notesMaster1.xml" Id="R704d45073bfa4a4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167a82a7f3a41a6" /><Relationship Type="http://schemas.openxmlformats.org/officeDocument/2006/relationships/notesMaster" Target="/ppt/notesMasters/notesMaster1.xml" Id="R551c8698e3c54f9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3a601ca1fb143f8" /><Relationship Type="http://schemas.openxmlformats.org/officeDocument/2006/relationships/notesMaster" Target="/ppt/notesMasters/notesMaster1.xml" Id="R29e9305b2f1d465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929255d7eea4a65" /><Relationship Type="http://schemas.openxmlformats.org/officeDocument/2006/relationships/notesMaster" Target="/ppt/notesMasters/notesMaster1.xml" Id="Rd2e0ffe7d7554e5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d53261e43024068" /><Relationship Type="http://schemas.openxmlformats.org/officeDocument/2006/relationships/notesMaster" Target="/ppt/notesMasters/notesMaster1.xml" Id="R8830b8cc35a748f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e17e23de33548d2" /><Relationship Type="http://schemas.openxmlformats.org/officeDocument/2006/relationships/notesMaster" Target="/ppt/notesMasters/notesMaster1.xml" Id="Rd9e419ecfc7346c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5c0359abc534010" /><Relationship Type="http://schemas.openxmlformats.org/officeDocument/2006/relationships/notesMaster" Target="/ppt/notesMasters/notesMaster1.xml" Id="R299fb53261214be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7530adb467247a7" /><Relationship Type="http://schemas.openxmlformats.org/officeDocument/2006/relationships/notesMaster" Target="/ppt/notesMasters/notesMaster1.xml" Id="R7948015205a74cc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284866f07e24ff5" /><Relationship Type="http://schemas.openxmlformats.org/officeDocument/2006/relationships/notesMaster" Target="/ppt/notesMasters/notesMaster1.xml" Id="R5c136aa9d55d4ea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4f5883448fa45f6" /><Relationship Type="http://schemas.openxmlformats.org/officeDocument/2006/relationships/notesMaster" Target="/ppt/notesMasters/notesMaster1.xml" Id="R6ae53398790d40e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1b8ce76662b42cb" /><Relationship Type="http://schemas.openxmlformats.org/officeDocument/2006/relationships/notesMaster" Target="/ppt/notesMasters/notesMaster1.xml" Id="R0119afbb0148495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6dc6d418fd84d66" /><Relationship Type="http://schemas.openxmlformats.org/officeDocument/2006/relationships/image" Target="/ppt/media/image.png" Id="R004e34b33bbf4467" /><Relationship Type="http://schemas.openxmlformats.org/officeDocument/2006/relationships/image" Target="/ppt/media/image2.png" Id="R0229bb47a5af4e63" /><Relationship Type="http://schemas.openxmlformats.org/officeDocument/2006/relationships/image" Target="/ppt/media/image.jpeg" Id="R67edf2de6431408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ac4793228c44a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04e34b33bbf446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229bb47a5af4e6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edf2de6431408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435780a7d54213" /><Relationship Type="http://schemas.openxmlformats.org/officeDocument/2006/relationships/slideLayout" Target="/ppt/slideLayouts/slideLayout1.xml" Id="R0f5f68fb680148d1" /><Relationship Type="http://schemas.openxmlformats.org/officeDocument/2006/relationships/slideLayout" Target="/ppt/slideLayouts/slideLayout2.xml" Id="R279fc5e78e314fc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f5f68fb680148d1"/>
    <p:sldLayoutId xmlns:r="http://schemas.openxmlformats.org/officeDocument/2006/relationships" id="2147483650" r:id="R279fc5e78e314fc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f9924375474d27" /><Relationship Type="http://schemas.openxmlformats.org/officeDocument/2006/relationships/notesSlide" Target="/ppt/notesSlides/notesSlide1.xml" Id="Rb4b5d36052f5481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e4cb8341974680" /><Relationship Type="http://schemas.openxmlformats.org/officeDocument/2006/relationships/notesSlide" Target="/ppt/notesSlides/notesSlide2.xml" Id="R1809d292f8f94ae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3fb88c0c89489a" /><Relationship Type="http://schemas.openxmlformats.org/officeDocument/2006/relationships/notesSlide" Target="/ppt/notesSlides/notesSlide3.xml" Id="R78096ee56b5d483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054eb336fa4f6d" /><Relationship Type="http://schemas.openxmlformats.org/officeDocument/2006/relationships/notesSlide" Target="/ppt/notesSlides/notesSlide4.xml" Id="R55f0d6c9f34141f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ab1df2bb604b81" /><Relationship Type="http://schemas.openxmlformats.org/officeDocument/2006/relationships/notesSlide" Target="/ppt/notesSlides/notesSlide5.xml" Id="Rf421c44355d04f0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6febbba13c4de4" /><Relationship Type="http://schemas.openxmlformats.org/officeDocument/2006/relationships/notesSlide" Target="/ppt/notesSlides/notesSlide6.xml" Id="R739090b0561c49a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28db2ac90f4e55" /><Relationship Type="http://schemas.openxmlformats.org/officeDocument/2006/relationships/notesSlide" Target="/ppt/notesSlides/notesSlide7.xml" Id="R113897c3dd014b2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2f6083ce594eb7" /><Relationship Type="http://schemas.openxmlformats.org/officeDocument/2006/relationships/notesSlide" Target="/ppt/notesSlides/notesSlide8.xml" Id="Rfa568371952c4e4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46da49c44e439d" /><Relationship Type="http://schemas.openxmlformats.org/officeDocument/2006/relationships/notesSlide" Target="/ppt/notesSlides/notesSlide9.xml" Id="R744c6fdbb54749b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012771f8a64cdb" /><Relationship Type="http://schemas.openxmlformats.org/officeDocument/2006/relationships/notesSlide" Target="/ppt/notesSlides/notesSlide10.xml" Id="Rfb796d2d794b4b2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639ee3cad749fd" /><Relationship Type="http://schemas.openxmlformats.org/officeDocument/2006/relationships/notesSlide" Target="/ppt/notesSlides/notesSlide11.xml" Id="R43d2dd40e23a45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81a2b5398d4977" /><Relationship Type="http://schemas.openxmlformats.org/officeDocument/2006/relationships/notesSlide" Target="/ppt/notesSlides/notesSlide12.xml" Id="Rc9b959ac13ed487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0863b645814b84" /><Relationship Type="http://schemas.openxmlformats.org/officeDocument/2006/relationships/notesSlide" Target="/ppt/notesSlides/notesSlide13.xml" Id="R009a7e40e8314ac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97:1  |  Psalms 97:1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耶和華作王！願地快樂！ 願眾海島歡喜！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reigneth; let the earth rejoice; let the multitude of isles be glad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97:2  |  Psalms 97:2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密雲和幽暗在他的四圍； 公義和公平是他寶座的根基。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Clouds and darkness are round about him: righteousness and judgment are the habitation of his throne.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97:3  |  Psalms 97:3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有烈火在他前頭行， 燒滅他四圍的敵人。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fire goeth before him, and burneth up his enemies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97:4  |  Psalms 97:4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他的閃電光照世界， 大地看見便震動。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lightnings enlightened the world: the earth saw, and trembled.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97:5  |  Psalms 97:5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諸山見耶和華的面， 就是全地之主的面，便消化如蠟。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hills melted like wax at the presence of the LORD, at the presence of the Lord of the whole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97:6  |  Psalms 97:6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諸天表明他的公義； 萬民看見他的榮耀。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heavens declare his righteousness, and all the people see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97:7  |  Psalms 97:7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願一切事奉雕刻的偶像、 靠虛無[之神]自誇的，都蒙羞愧。 萬神哪，你們都當拜他。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Confounded be all they that serve graven images, that boast themselves of idols: worship him, all ye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97:8  |  Psalms 97:8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耶和華啊，錫安聽見你的判斷就歡喜； 猶大的城邑也都快樂。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Zion heard, and was glad; and the daughters of Judah rejoiced because of thy judgments, O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97:9  |  Psalms 97:9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因為你－耶和華至高，超乎全地； 你被尊崇，遠超萬神之上。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LORD, art high above all the earth: thou art exalted far above all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97:10  |  Psalms 97:10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你們愛耶和華的，都當恨惡罪惡； 他保護聖民的性命， 搭救他們脫離惡人的手。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that love the LORD, hate evil: he preserveth the souls of his saints; he delivereth them out of the hand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97:11  |  Psalms 97:11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散布亮光是為義人； 預備喜樂是為正直人。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Light is sown for the righteous, and gladness for the upright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97:12  |  Psalms 97:12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你們義人當靠耶和華歡喜， 稱謝他可記念的聖[名]。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in the LORD, ye righteous; and give thanks at the remembrance of his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2026-08-26T10:31:51.5350000Z</dcterms:created>
  <dcterms:modified xsi:type="dcterms:W3CDTF">2026-08-26T10:31:51.5350000Z</dcterms:modified>
</coreProperties>
</file>