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04071619d1d4c21" /><Relationship Type="http://schemas.openxmlformats.org/officeDocument/2006/relationships/extended-properties" Target="/docProps/app.xml" Id="R4e957043495d4d34" /><Relationship Type="http://schemas.openxmlformats.org/officeDocument/2006/relationships/officeDocument" Target="/ppt/presentation.xml" Id="R770e38a4c7ab4dd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97970229cbc4de5"/>
  </p:sldMasterIdLst>
  <p:notesMasterIdLst>
    <p:notesMasterId xmlns:r="http://schemas.openxmlformats.org/officeDocument/2006/relationships" r:id="R861b53ca6c3242be"/>
  </p:notesMasterIdLst>
  <p:sldIdLst>
    <p:sldId xmlns:r="http://schemas.openxmlformats.org/officeDocument/2006/relationships" id="256" r:id="R13c2c78290524b57"/>
    <p:sldId xmlns:r="http://schemas.openxmlformats.org/officeDocument/2006/relationships" id="257" r:id="Rf5214cb33c764473"/>
    <p:sldId xmlns:r="http://schemas.openxmlformats.org/officeDocument/2006/relationships" id="258" r:id="R249c5b5fabfc47d0"/>
    <p:sldId xmlns:r="http://schemas.openxmlformats.org/officeDocument/2006/relationships" id="259" r:id="R52308467ff6549af"/>
    <p:sldId xmlns:r="http://schemas.openxmlformats.org/officeDocument/2006/relationships" id="260" r:id="R6c89cc1e12234c25"/>
    <p:sldId xmlns:r="http://schemas.openxmlformats.org/officeDocument/2006/relationships" id="261" r:id="R5993bcb31d3e4d13"/>
    <p:sldId xmlns:r="http://schemas.openxmlformats.org/officeDocument/2006/relationships" id="262" r:id="Rbf31af7048f94f07"/>
    <p:sldId xmlns:r="http://schemas.openxmlformats.org/officeDocument/2006/relationships" id="263" r:id="R5a169bd3180f44b4"/>
    <p:sldId xmlns:r="http://schemas.openxmlformats.org/officeDocument/2006/relationships" id="264" r:id="R80f38972abf64120"/>
    <p:sldId xmlns:r="http://schemas.openxmlformats.org/officeDocument/2006/relationships" id="265" r:id="Rb8a40d6d26d742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53c77117e1d4993" /><Relationship Type="http://schemas.openxmlformats.org/officeDocument/2006/relationships/slideMaster" Target="/ppt/slideMasters/slideMaster1.xml" Id="R497970229cbc4de5" /><Relationship Type="http://schemas.openxmlformats.org/officeDocument/2006/relationships/notesMaster" Target="/ppt/notesMasters/notesMaster1.xml" Id="R861b53ca6c3242be" /><Relationship Type="http://schemas.openxmlformats.org/officeDocument/2006/relationships/presProps" Target="/ppt/presProps.xml" Id="Rd60af9e9f4ed4206" /><Relationship Type="http://schemas.openxmlformats.org/officeDocument/2006/relationships/tableStyles" Target="/ppt/tableStyles.xml" Id="R04a08ab3a7984a69" /><Relationship Type="http://schemas.openxmlformats.org/officeDocument/2006/relationships/slide" Target="/ppt/slides/slide1.xml" Id="R13c2c78290524b57" /><Relationship Type="http://schemas.openxmlformats.org/officeDocument/2006/relationships/slide" Target="/ppt/slides/slide2.xml" Id="Rf5214cb33c764473" /><Relationship Type="http://schemas.openxmlformats.org/officeDocument/2006/relationships/slide" Target="/ppt/slides/slide3.xml" Id="R249c5b5fabfc47d0" /><Relationship Type="http://schemas.openxmlformats.org/officeDocument/2006/relationships/slide" Target="/ppt/slides/slide4.xml" Id="R52308467ff6549af" /><Relationship Type="http://schemas.openxmlformats.org/officeDocument/2006/relationships/slide" Target="/ppt/slides/slide5.xml" Id="R6c89cc1e12234c25" /><Relationship Type="http://schemas.openxmlformats.org/officeDocument/2006/relationships/slide" Target="/ppt/slides/slide6.xml" Id="R5993bcb31d3e4d13" /><Relationship Type="http://schemas.openxmlformats.org/officeDocument/2006/relationships/slide" Target="/ppt/slides/slide7.xml" Id="Rbf31af7048f94f07" /><Relationship Type="http://schemas.openxmlformats.org/officeDocument/2006/relationships/slide" Target="/ppt/slides/slide8.xml" Id="R5a169bd3180f44b4" /><Relationship Type="http://schemas.openxmlformats.org/officeDocument/2006/relationships/slide" Target="/ppt/slides/slide9.xml" Id="R80f38972abf64120" /><Relationship Type="http://schemas.openxmlformats.org/officeDocument/2006/relationships/slide" Target="/ppt/slides/slide10.xml" Id="Rb8a40d6d26d742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15d0ab198d44ec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872e7c4714a43c7" /><Relationship Type="http://schemas.openxmlformats.org/officeDocument/2006/relationships/notesMaster" Target="/ppt/notesMasters/notesMaster1.xml" Id="R3268f171870741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74975713c2f4783" /><Relationship Type="http://schemas.openxmlformats.org/officeDocument/2006/relationships/notesMaster" Target="/ppt/notesMasters/notesMaster1.xml" Id="Rf887e31e536543d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2a9f3b2a1024cf9" /><Relationship Type="http://schemas.openxmlformats.org/officeDocument/2006/relationships/notesMaster" Target="/ppt/notesMasters/notesMaster1.xml" Id="Rb679959f778947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84aa28205c54b64" /><Relationship Type="http://schemas.openxmlformats.org/officeDocument/2006/relationships/notesMaster" Target="/ppt/notesMasters/notesMaster1.xml" Id="Rd01ae8396fe445b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52dda9e0a5d4210" /><Relationship Type="http://schemas.openxmlformats.org/officeDocument/2006/relationships/notesMaster" Target="/ppt/notesMasters/notesMaster1.xml" Id="Rf4d1a14698f0441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694e82f77224789" /><Relationship Type="http://schemas.openxmlformats.org/officeDocument/2006/relationships/notesMaster" Target="/ppt/notesMasters/notesMaster1.xml" Id="R12dea1b68156471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2348126effb47b2" /><Relationship Type="http://schemas.openxmlformats.org/officeDocument/2006/relationships/notesMaster" Target="/ppt/notesMasters/notesMaster1.xml" Id="R61ddd5b04d954f7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c694b8c06064bcf" /><Relationship Type="http://schemas.openxmlformats.org/officeDocument/2006/relationships/notesMaster" Target="/ppt/notesMasters/notesMaster1.xml" Id="R51e866908d1048f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d6a7671ba954032" /><Relationship Type="http://schemas.openxmlformats.org/officeDocument/2006/relationships/notesMaster" Target="/ppt/notesMasters/notesMaster1.xml" Id="R157fb21ecbb14f1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a41ab82f4c34c23" /><Relationship Type="http://schemas.openxmlformats.org/officeDocument/2006/relationships/notesMaster" Target="/ppt/notesMasters/notesMaster1.xml" Id="R6d00efe7e0c0432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bd66c2bd59427d" /><Relationship Type="http://schemas.openxmlformats.org/officeDocument/2006/relationships/image" Target="/ppt/media/image.png" Id="R775b2314c7bc4969" /><Relationship Type="http://schemas.openxmlformats.org/officeDocument/2006/relationships/image" Target="/ppt/media/image2.png" Id="R5e555586926a46aa" /><Relationship Type="http://schemas.openxmlformats.org/officeDocument/2006/relationships/image" Target="/ppt/media/image.jpeg" Id="R2baebecde0fb4b6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47dbd06bfd744b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75b2314c7bc496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e555586926a46a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aebecde0fb4b6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57b54fab6394de9" /><Relationship Type="http://schemas.openxmlformats.org/officeDocument/2006/relationships/slideLayout" Target="/ppt/slideLayouts/slideLayout1.xml" Id="R2f8b5b83abf14640" /><Relationship Type="http://schemas.openxmlformats.org/officeDocument/2006/relationships/slideLayout" Target="/ppt/slideLayouts/slideLayout2.xml" Id="R66c559f410654b7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f8b5b83abf14640"/>
    <p:sldLayoutId xmlns:r="http://schemas.openxmlformats.org/officeDocument/2006/relationships" id="2147483650" r:id="R66c559f410654b7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d8dc64e6cf4d10" /><Relationship Type="http://schemas.openxmlformats.org/officeDocument/2006/relationships/notesSlide" Target="/ppt/notesSlides/notesSlide1.xml" Id="R3986f12689634c1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2c4be7631a4191" /><Relationship Type="http://schemas.openxmlformats.org/officeDocument/2006/relationships/notesSlide" Target="/ppt/notesSlides/notesSlide2.xml" Id="Rb96ca0511df3482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12416b0c8d49b8" /><Relationship Type="http://schemas.openxmlformats.org/officeDocument/2006/relationships/notesSlide" Target="/ppt/notesSlides/notesSlide3.xml" Id="R340e43bf9eff481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8b7da41ccb49c0" /><Relationship Type="http://schemas.openxmlformats.org/officeDocument/2006/relationships/notesSlide" Target="/ppt/notesSlides/notesSlide4.xml" Id="Rae7cc2b99a0146e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dcc21afa7f4efb" /><Relationship Type="http://schemas.openxmlformats.org/officeDocument/2006/relationships/notesSlide" Target="/ppt/notesSlides/notesSlide5.xml" Id="R8da7e357d7b840c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415541534c491e" /><Relationship Type="http://schemas.openxmlformats.org/officeDocument/2006/relationships/notesSlide" Target="/ppt/notesSlides/notesSlide6.xml" Id="Read6742f5b3e479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12e8d0a6ba4692" /><Relationship Type="http://schemas.openxmlformats.org/officeDocument/2006/relationships/notesSlide" Target="/ppt/notesSlides/notesSlide7.xml" Id="Rdb5edcc3a4f74b3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2cb07696a4080" /><Relationship Type="http://schemas.openxmlformats.org/officeDocument/2006/relationships/notesSlide" Target="/ppt/notesSlides/notesSlide8.xml" Id="R7820f490ba95461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c02da2b19e4741" /><Relationship Type="http://schemas.openxmlformats.org/officeDocument/2006/relationships/notesSlide" Target="/ppt/notesSlides/notesSlide9.xml" Id="Rbff8412741024ec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9ac13956b84ae0" /><Relationship Type="http://schemas.openxmlformats.org/officeDocument/2006/relationships/notesSlide" Target="/ppt/notesSlides/notesSlide10.xml" Id="R2893091504a649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98:1  |  Psalms 98:1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一篇詩。 你們要向耶和華唱新歌！ 因為他行過奇妙的事； 他的右手和聖臂施行救恩。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Psalm. O sing unto the LORD a new song; for he hath done marvellous things: his right hand, and his holy arm, hath gotten him the victory.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98:2  |  Psalms 98:2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耶和華發明了他的救恩， 在列邦人眼前顯出公義；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made known his salvation: his righteousness hath he openly shewed in the sight of the heathen.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98:3  |  Psalms 98:3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記念他向以色列家所發的慈愛，所憑的信實。 地的四極都看見我們神的救恩。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remembered his mercy and his truth toward the house of Israel: all the ends of the earth have seen the salvation of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98:4  |  Psalms 98:4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全地都要向耶和華歡樂； 要發起大聲，歡呼歌頌！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a joyful noise unto the LORD, all the earth: make a loud noise, and rejoice, and sing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98:5  |  Psalms 98:5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要用琴歌頌耶和華， 用琴和詩歌的聲音歌頌他！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 with the harp; with the harp, and the voice of a psalm.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98:6  |  Psalms 98:6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用號和角聲， 在大君王耶和華面前歡呼！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trumpets and sound of cornet make a joyful noise before the LORD, the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98:7  |  Psalms 98:7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願海和其中所充滿的澎湃； 世界和住在其間的也要發聲。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sea roar, and the fulness thereof; the world, and they that dwell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98:8  |  Psalms 98:8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願大水拍手； 願諸山在耶和華面前一同歡呼；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floods clap their hands: let the hills be joyful together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98:9  |  Psalms 98:9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因為他來要審判遍地。 他要按公義審判世界， 按公正審判萬民。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the LORD; for he cometh to judge the earth: with righteousness shall he judge the world, and the people with equity.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2026-08-26T10:31:51.7430000Z</dcterms:created>
  <dcterms:modified xsi:type="dcterms:W3CDTF">2026-08-26T10:31:51.7430000Z</dcterms:modified>
</coreProperties>
</file>