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e3b18055ca74c02" /><Relationship Type="http://schemas.openxmlformats.org/officeDocument/2006/relationships/extended-properties" Target="/docProps/app.xml" Id="Ra1060838ee71489f" /><Relationship Type="http://schemas.openxmlformats.org/officeDocument/2006/relationships/officeDocument" Target="/ppt/presentation.xml" Id="R197482f88f464a7a" /></Relationships>
</file>

<file path=ppt/presentation.xml><?xml version="1.0" encoding="utf-8"?>
<p:presentation xmlns:p="http://schemas.openxmlformats.org/presentationml/2006/main">
  <p:sldMasterIdLst>
    <p:sldMasterId xmlns:r="http://schemas.openxmlformats.org/officeDocument/2006/relationships" id="2147483648" r:id="Rd8633dfd063244d6"/>
  </p:sldMasterIdLst>
  <p:notesMasterIdLst>
    <p:notesMasterId xmlns:r="http://schemas.openxmlformats.org/officeDocument/2006/relationships" r:id="R3f35d1ccd41d49d8"/>
  </p:notesMasterIdLst>
  <p:sldIdLst>
    <p:sldId xmlns:r="http://schemas.openxmlformats.org/officeDocument/2006/relationships" id="256" r:id="Rf2326617b5794891"/>
    <p:sldId xmlns:r="http://schemas.openxmlformats.org/officeDocument/2006/relationships" id="257" r:id="R2760bba21c39477c"/>
    <p:sldId xmlns:r="http://schemas.openxmlformats.org/officeDocument/2006/relationships" id="258" r:id="R847b33bfb8c5455b"/>
    <p:sldId xmlns:r="http://schemas.openxmlformats.org/officeDocument/2006/relationships" id="259" r:id="R83de2ccbc4a546d6"/>
    <p:sldId xmlns:r="http://schemas.openxmlformats.org/officeDocument/2006/relationships" id="260" r:id="R33954875fd784f62"/>
    <p:sldId xmlns:r="http://schemas.openxmlformats.org/officeDocument/2006/relationships" id="261" r:id="R1e0387dc21404442"/>
    <p:sldId xmlns:r="http://schemas.openxmlformats.org/officeDocument/2006/relationships" id="262" r:id="Rec0a92e4ad3b469b"/>
    <p:sldId xmlns:r="http://schemas.openxmlformats.org/officeDocument/2006/relationships" id="263" r:id="Rd54e8e1914dc4411"/>
    <p:sldId xmlns:r="http://schemas.openxmlformats.org/officeDocument/2006/relationships" id="264" r:id="R22c6e241c8454a37"/>
    <p:sldId xmlns:r="http://schemas.openxmlformats.org/officeDocument/2006/relationships" id="265" r:id="R6b0dcc92a0354f9d"/>
    <p:sldId xmlns:r="http://schemas.openxmlformats.org/officeDocument/2006/relationships" id="266" r:id="R1791782052e6406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16b0fbb75734108" /><Relationship Type="http://schemas.openxmlformats.org/officeDocument/2006/relationships/slideMaster" Target="/ppt/slideMasters/slideMaster1.xml" Id="Rd8633dfd063244d6" /><Relationship Type="http://schemas.openxmlformats.org/officeDocument/2006/relationships/notesMaster" Target="/ppt/notesMasters/notesMaster1.xml" Id="R3f35d1ccd41d49d8" /><Relationship Type="http://schemas.openxmlformats.org/officeDocument/2006/relationships/presProps" Target="/ppt/presProps.xml" Id="Rb67525797057429f" /><Relationship Type="http://schemas.openxmlformats.org/officeDocument/2006/relationships/tableStyles" Target="/ppt/tableStyles.xml" Id="R0cd19dc3d23043b6" /><Relationship Type="http://schemas.openxmlformats.org/officeDocument/2006/relationships/slide" Target="/ppt/slides/slide1.xml" Id="Rf2326617b5794891" /><Relationship Type="http://schemas.openxmlformats.org/officeDocument/2006/relationships/slide" Target="/ppt/slides/slide2.xml" Id="R2760bba21c39477c" /><Relationship Type="http://schemas.openxmlformats.org/officeDocument/2006/relationships/slide" Target="/ppt/slides/slide3.xml" Id="R847b33bfb8c5455b" /><Relationship Type="http://schemas.openxmlformats.org/officeDocument/2006/relationships/slide" Target="/ppt/slides/slide4.xml" Id="R83de2ccbc4a546d6" /><Relationship Type="http://schemas.openxmlformats.org/officeDocument/2006/relationships/slide" Target="/ppt/slides/slide5.xml" Id="R33954875fd784f62" /><Relationship Type="http://schemas.openxmlformats.org/officeDocument/2006/relationships/slide" Target="/ppt/slides/slide6.xml" Id="R1e0387dc21404442" /><Relationship Type="http://schemas.openxmlformats.org/officeDocument/2006/relationships/slide" Target="/ppt/slides/slide7.xml" Id="Rec0a92e4ad3b469b" /><Relationship Type="http://schemas.openxmlformats.org/officeDocument/2006/relationships/slide" Target="/ppt/slides/slide8.xml" Id="Rd54e8e1914dc4411" /><Relationship Type="http://schemas.openxmlformats.org/officeDocument/2006/relationships/slide" Target="/ppt/slides/slide9.xml" Id="R22c6e241c8454a37" /><Relationship Type="http://schemas.openxmlformats.org/officeDocument/2006/relationships/slide" Target="/ppt/slides/slide10.xml" Id="R6b0dcc92a0354f9d" /><Relationship Type="http://schemas.openxmlformats.org/officeDocument/2006/relationships/slide" Target="/ppt/slides/slide11.xml" Id="R1791782052e6406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799aedd040d464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a3d696cdd434cf8" /><Relationship Type="http://schemas.openxmlformats.org/officeDocument/2006/relationships/notesMaster" Target="/ppt/notesMasters/notesMaster1.xml" Id="R658bd454d80a4509" /></Relationships>
</file>

<file path=ppt/notesSlides/_rels/notesSlide2.xml.rels>&#65279;<?xml version="1.0" encoding="utf-8"?><Relationships xmlns="http://schemas.openxmlformats.org/package/2006/relationships"><Relationship Type="http://schemas.openxmlformats.org/officeDocument/2006/relationships/slide" Target="/ppt/slides/slide2.xml" Id="R9066295a7fe74d23" /><Relationship Type="http://schemas.openxmlformats.org/officeDocument/2006/relationships/notesMaster" Target="/ppt/notesMasters/notesMaster1.xml" Id="R489d180d926d45cb" /></Relationships>
</file>

<file path=ppt/notesSlides/_rels/notesSlide3.xml.rels>&#65279;<?xml version="1.0" encoding="utf-8"?><Relationships xmlns="http://schemas.openxmlformats.org/package/2006/relationships"><Relationship Type="http://schemas.openxmlformats.org/officeDocument/2006/relationships/slide" Target="/ppt/slides/slide3.xml" Id="R628c5cd6e0f9460b" /><Relationship Type="http://schemas.openxmlformats.org/officeDocument/2006/relationships/notesMaster" Target="/ppt/notesMasters/notesMaster1.xml" Id="R1d48a71e07284155" /></Relationships>
</file>

<file path=ppt/notesSlides/_rels/notesSlide4.xml.rels>&#65279;<?xml version="1.0" encoding="utf-8"?><Relationships xmlns="http://schemas.openxmlformats.org/package/2006/relationships"><Relationship Type="http://schemas.openxmlformats.org/officeDocument/2006/relationships/slide" Target="/ppt/slides/slide4.xml" Id="R0c19c02f8d0c45cc" /><Relationship Type="http://schemas.openxmlformats.org/officeDocument/2006/relationships/notesMaster" Target="/ppt/notesMasters/notesMaster1.xml" Id="R2387ecbc459f402e" /></Relationships>
</file>

<file path=ppt/notesSlides/_rels/notesSlide5.xml.rels>&#65279;<?xml version="1.0" encoding="utf-8"?><Relationships xmlns="http://schemas.openxmlformats.org/package/2006/relationships"><Relationship Type="http://schemas.openxmlformats.org/officeDocument/2006/relationships/slide" Target="/ppt/slides/slide5.xml" Id="Ra9b9e56daa6f4f71" /><Relationship Type="http://schemas.openxmlformats.org/officeDocument/2006/relationships/notesMaster" Target="/ppt/notesMasters/notesMaster1.xml" Id="Rb7f114a12d5449b5" /></Relationships>
</file>

<file path=ppt/notesSlides/_rels/notesSlide6.xml.rels>&#65279;<?xml version="1.0" encoding="utf-8"?><Relationships xmlns="http://schemas.openxmlformats.org/package/2006/relationships"><Relationship Type="http://schemas.openxmlformats.org/officeDocument/2006/relationships/slide" Target="/ppt/slides/slide6.xml" Id="R45eef2084569473d" /><Relationship Type="http://schemas.openxmlformats.org/officeDocument/2006/relationships/notesMaster" Target="/ppt/notesMasters/notesMaster1.xml" Id="R8ff4a3dea9c44400" /></Relationships>
</file>

<file path=ppt/notesSlides/_rels/notesSlide7.xml.rels>&#65279;<?xml version="1.0" encoding="utf-8"?><Relationships xmlns="http://schemas.openxmlformats.org/package/2006/relationships"><Relationship Type="http://schemas.openxmlformats.org/officeDocument/2006/relationships/slide" Target="/ppt/slides/slide7.xml" Id="R1933be07072d47dc" /><Relationship Type="http://schemas.openxmlformats.org/officeDocument/2006/relationships/notesMaster" Target="/ppt/notesMasters/notesMaster1.xml" Id="R859ee13ef61b4e80" /></Relationships>
</file>

<file path=ppt/notesSlides/_rels/notesSlide8.xml.rels>&#65279;<?xml version="1.0" encoding="utf-8"?><Relationships xmlns="http://schemas.openxmlformats.org/package/2006/relationships"><Relationship Type="http://schemas.openxmlformats.org/officeDocument/2006/relationships/slide" Target="/ppt/slides/slide8.xml" Id="R90f67388ccf94a61" /><Relationship Type="http://schemas.openxmlformats.org/officeDocument/2006/relationships/notesMaster" Target="/ppt/notesMasters/notesMaster1.xml" Id="Rba1c45a68d7c4015" /></Relationships>
</file>

<file path=ppt/notesSlides/_rels/notesSlide9.xml.rels>&#65279;<?xml version="1.0" encoding="utf-8"?><Relationships xmlns="http://schemas.openxmlformats.org/package/2006/relationships"><Relationship Type="http://schemas.openxmlformats.org/officeDocument/2006/relationships/slide" Target="/ppt/slides/slide9.xml" Id="R25d751be2a784568" /><Relationship Type="http://schemas.openxmlformats.org/officeDocument/2006/relationships/notesMaster" Target="/ppt/notesMasters/notesMaster1.xml" Id="R84934eeeeb514a9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354131a1c843416d" /><Relationship Type="http://schemas.openxmlformats.org/officeDocument/2006/relationships/notesMaster" Target="/ppt/notesMasters/notesMaster1.xml" Id="R076cc133de3b4c78"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2aa1238fc524d31" /><Relationship Type="http://schemas.openxmlformats.org/officeDocument/2006/relationships/notesMaster" Target="/ppt/notesMasters/notesMaster1.xml" Id="R13812191f20249a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56071a750288484a" /><Relationship Type="http://schemas.openxmlformats.org/officeDocument/2006/relationships/image" Target="/ppt/media/image.png" Id="Reac72219444d4235" /><Relationship Type="http://schemas.openxmlformats.org/officeDocument/2006/relationships/image" Target="/ppt/media/image2.png" Id="Rebff4e2d6d2e4f29" /><Relationship Type="http://schemas.openxmlformats.org/officeDocument/2006/relationships/image" Target="/ppt/media/image.jpeg" Id="Rb93edf018406486e"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dd261016dee04b86"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eac72219444d4235"/>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ebff4e2d6d2e4f29"/>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b93edf018406486e"/>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d692f64589e41d5" /><Relationship Type="http://schemas.openxmlformats.org/officeDocument/2006/relationships/slideLayout" Target="/ppt/slideLayouts/slideLayout1.xml" Id="R7559e6e6490d40fd" /><Relationship Type="http://schemas.openxmlformats.org/officeDocument/2006/relationships/slideLayout" Target="/ppt/slideLayouts/slideLayout2.xml" Id="R3464e7bbab9b42de"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559e6e6490d40fd"/>
    <p:sldLayoutId xmlns:r="http://schemas.openxmlformats.org/officeDocument/2006/relationships" id="2147483650" r:id="R3464e7bbab9b42de"/>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5c11ae7dd8164286" /><Relationship Type="http://schemas.openxmlformats.org/officeDocument/2006/relationships/notesSlide" Target="/ppt/notesSlides/notesSlide1.xml" Id="Rd1cc77608b914dc5"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94ff7b477af54e58" /><Relationship Type="http://schemas.openxmlformats.org/officeDocument/2006/relationships/notesSlide" Target="/ppt/notesSlides/notesSlide2.xml" Id="R9daa832663b248b4"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23184c7ea0c34395" /><Relationship Type="http://schemas.openxmlformats.org/officeDocument/2006/relationships/notesSlide" Target="/ppt/notesSlides/notesSlide3.xml" Id="Rf1867f8c8dbe419b"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695d6d85288f47a1" /><Relationship Type="http://schemas.openxmlformats.org/officeDocument/2006/relationships/notesSlide" Target="/ppt/notesSlides/notesSlide4.xml" Id="Raee84f2bebd24b11"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2f899b026d6045d1" /><Relationship Type="http://schemas.openxmlformats.org/officeDocument/2006/relationships/notesSlide" Target="/ppt/notesSlides/notesSlide5.xml" Id="R2c27819b0abf4ce0"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765b3b5606cb4715" /><Relationship Type="http://schemas.openxmlformats.org/officeDocument/2006/relationships/notesSlide" Target="/ppt/notesSlides/notesSlide6.xml" Id="R0e85e53430034d94"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033ab0387e9844d2" /><Relationship Type="http://schemas.openxmlformats.org/officeDocument/2006/relationships/notesSlide" Target="/ppt/notesSlides/notesSlide7.xml" Id="Rdd1b5333dc6449a9"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158b611c26c149df" /><Relationship Type="http://schemas.openxmlformats.org/officeDocument/2006/relationships/notesSlide" Target="/ppt/notesSlides/notesSlide8.xml" Id="R46874e13d54647ff"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b6cc434a00f945b2" /><Relationship Type="http://schemas.openxmlformats.org/officeDocument/2006/relationships/notesSlide" Target="/ppt/notesSlides/notesSlide9.xml" Id="Ra90c934e32a9462c"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f5e500b809aa4b90" /><Relationship Type="http://schemas.openxmlformats.org/officeDocument/2006/relationships/notesSlide" Target="/ppt/notesSlides/notesSlide10.xml" Id="R567934ed66ae4615"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8623deaba2394d31" /><Relationship Type="http://schemas.openxmlformats.org/officeDocument/2006/relationships/notesSlide" Target="/ppt/notesSlides/notesSlide11.xml" Id="Rf13412ab613e4948"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約拿書第3章</a:t>
            </a:r>
          </a:p>
          <a:p xmlns:a="http://schemas.openxmlformats.org/drawingml/2006/main">
            <a:pPr algn="ctr">
              <a:buNone/>
            </a:pPr>
            <a:r>
              <a:rPr sz="2000">
                <a:solidFill>
                  <a:srgbClr val="FFFFFF"/>
                </a:solidFill>
                <a:latin typeface="Georgia"/>
                <a:ea typeface="Georgia"/>
                <a:cs typeface="Georgia"/>
              </a:rPr>
              <a:t>Jonah 3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約拿書 3:1  |  Jonah 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耶和華的話二次臨到約拿說：</a:t>
            </a:r>
          </a:p>
          <a:p xmlns:a="http://schemas.openxmlformats.org/drawingml/2006/main">
            <a:pPr algn="ctr">
              <a:buNone/>
            </a:pPr>
            <a:r>
              <a:rPr sz="2800">
                <a:solidFill>
                  <a:srgbClr val="FFFFFF"/>
                </a:solidFill>
                <a:latin typeface="Georgia"/>
                <a:ea typeface="Georgia"/>
                <a:cs typeface="Georgia"/>
              </a:rPr>
              <a:t>And the word of the LORD came unto Jonah the second time, saying,</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約拿書 3:2  |  Jonah 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「你起來！往尼尼微大城去，向其中的居民宣告我所吩咐你的話。」</a:t>
            </a:r>
          </a:p>
          <a:p xmlns:a="http://schemas.openxmlformats.org/drawingml/2006/main">
            <a:pPr algn="ctr">
              <a:buNone/>
            </a:pPr>
            <a:r>
              <a:rPr sz="2400">
                <a:solidFill>
                  <a:srgbClr val="FFFFFF"/>
                </a:solidFill>
                <a:latin typeface="Georgia"/>
                <a:ea typeface="Georgia"/>
                <a:cs typeface="Georgia"/>
              </a:rPr>
              <a:t>Arise, go unto Nineveh, that great city, and preach unto it the preaching that I bid thee.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約拿書 3:3  |  Jonah 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約拿便照耶和華的話起來，往尼尼微去。這尼尼微是極大的城，有三日的路程。</a:t>
            </a:r>
          </a:p>
          <a:p xmlns:a="http://schemas.openxmlformats.org/drawingml/2006/main">
            <a:pPr algn="ctr">
              <a:buNone/>
            </a:pPr>
            <a:r>
              <a:rPr sz="2400">
                <a:solidFill>
                  <a:srgbClr val="FFFFFF"/>
                </a:solidFill>
                <a:latin typeface="Georgia"/>
                <a:ea typeface="Georgia"/>
                <a:cs typeface="Georgia"/>
              </a:rPr>
              <a:t>So Jonah arose, and went unto Nineveh, according to the word of the LORD. Now Nineveh was an exceeding great city of three days’ journey.</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約拿書 3:4  |  Jonah 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約拿進城走了一日，宣告說：「再等四十日，尼尼微必傾覆了！」</a:t>
            </a:r>
          </a:p>
          <a:p xmlns:a="http://schemas.openxmlformats.org/drawingml/2006/main">
            <a:pPr algn="ctr">
              <a:buNone/>
            </a:pPr>
            <a:r>
              <a:rPr sz="2400">
                <a:solidFill>
                  <a:srgbClr val="FFFFFF"/>
                </a:solidFill>
                <a:latin typeface="Georgia"/>
                <a:ea typeface="Georgia"/>
                <a:cs typeface="Georgia"/>
              </a:rPr>
              <a:t>And Jonah began to enter into the city a day’s journey, and he cried, and said, Yet forty days, and Nineveh shall be overthrown.</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約拿書 3:5  |  Jonah 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尼尼微人信服神，便宣告禁食，從最大的到至小的都穿麻衣。</a:t>
            </a:r>
          </a:p>
          <a:p xmlns:a="http://schemas.openxmlformats.org/drawingml/2006/main">
            <a:pPr algn="ctr">
              <a:buNone/>
            </a:pPr>
            <a:r>
              <a:rPr sz="2400">
                <a:solidFill>
                  <a:srgbClr val="FFFFFF"/>
                </a:solidFill>
                <a:latin typeface="Georgia"/>
                <a:ea typeface="Georgia"/>
                <a:cs typeface="Georgia"/>
              </a:rPr>
              <a:t>So the people of Nineveh believed God, and proclaimed a fast, and put on sackcloth, from the greatest of them even to the least of them.</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約拿書 3:6  |  Jonah 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這信息傳到尼尼微王的耳中，他就下了寶座，脫下朝服，披上麻布，坐在灰中。</a:t>
            </a:r>
          </a:p>
          <a:p xmlns:a="http://schemas.openxmlformats.org/drawingml/2006/main">
            <a:pPr algn="ctr">
              <a:buNone/>
            </a:pPr>
            <a:r>
              <a:rPr sz="2100">
                <a:solidFill>
                  <a:srgbClr val="FFFFFF"/>
                </a:solidFill>
                <a:latin typeface="Georgia"/>
                <a:ea typeface="Georgia"/>
                <a:cs typeface="Georgia"/>
              </a:rPr>
              <a:t>For word came unto the king of Nineveh, and he arose from his throne, and he laid his robe from him, and covered him with sackcloth, and sat in ashes.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約拿書 3:7  |  Jonah 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他又使人遍告尼尼微通城，說：「王和大臣有令，人不可嘗甚麼，牲畜、牛羊不可吃草，也不可喝水。</a:t>
            </a:r>
          </a:p>
          <a:p xmlns:a="http://schemas.openxmlformats.org/drawingml/2006/main">
            <a:pPr algn="ctr">
              <a:buNone/>
            </a:pPr>
            <a:r>
              <a:rPr sz="2100">
                <a:solidFill>
                  <a:srgbClr val="FFFFFF"/>
                </a:solidFill>
                <a:latin typeface="Georgia"/>
                <a:ea typeface="Georgia"/>
                <a:cs typeface="Georgia"/>
              </a:rPr>
              <a:t>And he caused it to be proclaimed and published through Nineveh by the decree of the king and his nobles, saying, Let neither man nor beast, herd nor flock, taste any thing: let them not feed, nor drink water:</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約拿書 3:8  |  Jonah 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人與牲畜都當披上麻布；人要切切求告神。各人回頭離開所行的惡道，丟棄手中的強暴。</a:t>
            </a:r>
          </a:p>
          <a:p xmlns:a="http://schemas.openxmlformats.org/drawingml/2006/main">
            <a:pPr algn="ctr">
              <a:buNone/>
            </a:pPr>
            <a:r>
              <a:rPr sz="2100">
                <a:solidFill>
                  <a:srgbClr val="FFFFFF"/>
                </a:solidFill>
                <a:latin typeface="Georgia"/>
                <a:ea typeface="Georgia"/>
                <a:cs typeface="Georgia"/>
              </a:rPr>
              <a:t>But let man and beast be covered with sackcloth, and cry mightily unto God: yea, let them turn every one from his evil way, and from the violence that is in their hands.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約拿書 3:9  |  Jonah 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或者神轉意後悔，不發烈怒，使我們不致滅亡，也未可知。」</a:t>
            </a:r>
          </a:p>
          <a:p xmlns:a="http://schemas.openxmlformats.org/drawingml/2006/main">
            <a:pPr algn="ctr">
              <a:buNone/>
            </a:pPr>
            <a:r>
              <a:rPr sz="2400">
                <a:solidFill>
                  <a:srgbClr val="FFFFFF"/>
                </a:solidFill>
                <a:latin typeface="Georgia"/>
                <a:ea typeface="Georgia"/>
                <a:cs typeface="Georgia"/>
              </a:rPr>
              <a:t>Who can tell if God will turn and repent, and turn away from his fierce anger, that we perish not?</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約拿書 3:10  |  Jonah 3:10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於是神察看他們的行為，見他們離開惡道，他就後悔，不把所說的災禍降與他們了。</a:t>
            </a:r>
          </a:p>
          <a:p xmlns:a="http://schemas.openxmlformats.org/drawingml/2006/main">
            <a:pPr algn="ctr">
              <a:buNone/>
            </a:pPr>
            <a:r>
              <a:rPr sz="2100">
                <a:solidFill>
                  <a:srgbClr val="FFFFFF"/>
                </a:solidFill>
                <a:latin typeface="Georgia"/>
                <a:ea typeface="Georgia"/>
                <a:cs typeface="Georgia"/>
              </a:rPr>
              <a:t>And God saw their works, that they turned from their evil way; and God repented of the evil, that he had said that he would do unto them; and he did it not.</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2026-08-30T04:39:11.2070000Z</dcterms:created>
  <dcterms:modified xsi:type="dcterms:W3CDTF">2026-08-30T04:39:11.2070000Z</dcterms:modified>
</coreProperties>
</file>