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362bccdf0854b21" /><Relationship Type="http://schemas.openxmlformats.org/officeDocument/2006/relationships/extended-properties" Target="/docProps/app.xml" Id="Rf3eebb15295748c3" /><Relationship Type="http://schemas.openxmlformats.org/officeDocument/2006/relationships/officeDocument" Target="/ppt/presentation.xml" Id="R5c8232c88b12494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cc37e30122f44f0"/>
  </p:sldMasterIdLst>
  <p:notesMasterIdLst>
    <p:notesMasterId xmlns:r="http://schemas.openxmlformats.org/officeDocument/2006/relationships" r:id="R0d55092d47e44108"/>
  </p:notesMasterIdLst>
  <p:sldIdLst>
    <p:sldId xmlns:r="http://schemas.openxmlformats.org/officeDocument/2006/relationships" id="256" r:id="R19fe7ecf4dcb48e2"/>
    <p:sldId xmlns:r="http://schemas.openxmlformats.org/officeDocument/2006/relationships" id="257" r:id="Rc14ac520885c4f2c"/>
    <p:sldId xmlns:r="http://schemas.openxmlformats.org/officeDocument/2006/relationships" id="258" r:id="Rbb197aa6d826436d"/>
    <p:sldId xmlns:r="http://schemas.openxmlformats.org/officeDocument/2006/relationships" id="259" r:id="R1ff6ad639d884cbe"/>
    <p:sldId xmlns:r="http://schemas.openxmlformats.org/officeDocument/2006/relationships" id="260" r:id="R6054ac7e1e914016"/>
    <p:sldId xmlns:r="http://schemas.openxmlformats.org/officeDocument/2006/relationships" id="261" r:id="R5eb23836a72346ec"/>
    <p:sldId xmlns:r="http://schemas.openxmlformats.org/officeDocument/2006/relationships" id="262" r:id="R674539d3c19349da"/>
    <p:sldId xmlns:r="http://schemas.openxmlformats.org/officeDocument/2006/relationships" id="263" r:id="Rd8b47bd5b0b5450c"/>
    <p:sldId xmlns:r="http://schemas.openxmlformats.org/officeDocument/2006/relationships" id="264" r:id="Rca01dcc344744bf0"/>
    <p:sldId xmlns:r="http://schemas.openxmlformats.org/officeDocument/2006/relationships" id="265" r:id="R11d3e4ab8253426e"/>
    <p:sldId xmlns:r="http://schemas.openxmlformats.org/officeDocument/2006/relationships" id="266" r:id="R239a15cf11e64d25"/>
    <p:sldId xmlns:r="http://schemas.openxmlformats.org/officeDocument/2006/relationships" id="267" r:id="R4f5b48bc7b584e01"/>
    <p:sldId xmlns:r="http://schemas.openxmlformats.org/officeDocument/2006/relationships" id="268" r:id="R67b5ae9c51d44afe"/>
    <p:sldId xmlns:r="http://schemas.openxmlformats.org/officeDocument/2006/relationships" id="269" r:id="R7ddcd8d62a3642a6"/>
    <p:sldId xmlns:r="http://schemas.openxmlformats.org/officeDocument/2006/relationships" id="270" r:id="R96f3544acabe4385"/>
    <p:sldId xmlns:r="http://schemas.openxmlformats.org/officeDocument/2006/relationships" id="271" r:id="Rb23a3bb59d274b52"/>
    <p:sldId xmlns:r="http://schemas.openxmlformats.org/officeDocument/2006/relationships" id="272" r:id="R1f4e4d6086884833"/>
    <p:sldId xmlns:r="http://schemas.openxmlformats.org/officeDocument/2006/relationships" id="273" r:id="R9f23217c6f9e445e"/>
    <p:sldId xmlns:r="http://schemas.openxmlformats.org/officeDocument/2006/relationships" id="274" r:id="R12b21541f1704724"/>
    <p:sldId xmlns:r="http://schemas.openxmlformats.org/officeDocument/2006/relationships" id="275" r:id="Re76f144e679b4e9b"/>
    <p:sldId xmlns:r="http://schemas.openxmlformats.org/officeDocument/2006/relationships" id="276" r:id="R66f85b46bc89472c"/>
    <p:sldId xmlns:r="http://schemas.openxmlformats.org/officeDocument/2006/relationships" id="277" r:id="R9b1649cd83604a8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ec819ca507d4a9c" /><Relationship Type="http://schemas.openxmlformats.org/officeDocument/2006/relationships/slideMaster" Target="/ppt/slideMasters/slideMaster1.xml" Id="R1cc37e30122f44f0" /><Relationship Type="http://schemas.openxmlformats.org/officeDocument/2006/relationships/notesMaster" Target="/ppt/notesMasters/notesMaster1.xml" Id="R0d55092d47e44108" /><Relationship Type="http://schemas.openxmlformats.org/officeDocument/2006/relationships/presProps" Target="/ppt/presProps.xml" Id="R5f03da0ec3d2469c" /><Relationship Type="http://schemas.openxmlformats.org/officeDocument/2006/relationships/tableStyles" Target="/ppt/tableStyles.xml" Id="Ra99c844a8b5a47d6" /><Relationship Type="http://schemas.openxmlformats.org/officeDocument/2006/relationships/slide" Target="/ppt/slides/slide1.xml" Id="R19fe7ecf4dcb48e2" /><Relationship Type="http://schemas.openxmlformats.org/officeDocument/2006/relationships/slide" Target="/ppt/slides/slide2.xml" Id="Rc14ac520885c4f2c" /><Relationship Type="http://schemas.openxmlformats.org/officeDocument/2006/relationships/slide" Target="/ppt/slides/slide3.xml" Id="Rbb197aa6d826436d" /><Relationship Type="http://schemas.openxmlformats.org/officeDocument/2006/relationships/slide" Target="/ppt/slides/slide4.xml" Id="R1ff6ad639d884cbe" /><Relationship Type="http://schemas.openxmlformats.org/officeDocument/2006/relationships/slide" Target="/ppt/slides/slide5.xml" Id="R6054ac7e1e914016" /><Relationship Type="http://schemas.openxmlformats.org/officeDocument/2006/relationships/slide" Target="/ppt/slides/slide6.xml" Id="R5eb23836a72346ec" /><Relationship Type="http://schemas.openxmlformats.org/officeDocument/2006/relationships/slide" Target="/ppt/slides/slide7.xml" Id="R674539d3c19349da" /><Relationship Type="http://schemas.openxmlformats.org/officeDocument/2006/relationships/slide" Target="/ppt/slides/slide8.xml" Id="Rd8b47bd5b0b5450c" /><Relationship Type="http://schemas.openxmlformats.org/officeDocument/2006/relationships/slide" Target="/ppt/slides/slide9.xml" Id="Rca01dcc344744bf0" /><Relationship Type="http://schemas.openxmlformats.org/officeDocument/2006/relationships/slide" Target="/ppt/slides/slide10.xml" Id="R11d3e4ab8253426e" /><Relationship Type="http://schemas.openxmlformats.org/officeDocument/2006/relationships/slide" Target="/ppt/slides/slide11.xml" Id="R239a15cf11e64d25" /><Relationship Type="http://schemas.openxmlformats.org/officeDocument/2006/relationships/slide" Target="/ppt/slides/slide12.xml" Id="R4f5b48bc7b584e01" /><Relationship Type="http://schemas.openxmlformats.org/officeDocument/2006/relationships/slide" Target="/ppt/slides/slide13.xml" Id="R67b5ae9c51d44afe" /><Relationship Type="http://schemas.openxmlformats.org/officeDocument/2006/relationships/slide" Target="/ppt/slides/slide14.xml" Id="R7ddcd8d62a3642a6" /><Relationship Type="http://schemas.openxmlformats.org/officeDocument/2006/relationships/slide" Target="/ppt/slides/slide15.xml" Id="R96f3544acabe4385" /><Relationship Type="http://schemas.openxmlformats.org/officeDocument/2006/relationships/slide" Target="/ppt/slides/slide16.xml" Id="Rb23a3bb59d274b52" /><Relationship Type="http://schemas.openxmlformats.org/officeDocument/2006/relationships/slide" Target="/ppt/slides/slide17.xml" Id="R1f4e4d6086884833" /><Relationship Type="http://schemas.openxmlformats.org/officeDocument/2006/relationships/slide" Target="/ppt/slides/slide18.xml" Id="R9f23217c6f9e445e" /><Relationship Type="http://schemas.openxmlformats.org/officeDocument/2006/relationships/slide" Target="/ppt/slides/slide19.xml" Id="R12b21541f1704724" /><Relationship Type="http://schemas.openxmlformats.org/officeDocument/2006/relationships/slide" Target="/ppt/slides/slide20.xml" Id="Re76f144e679b4e9b" /><Relationship Type="http://schemas.openxmlformats.org/officeDocument/2006/relationships/slide" Target="/ppt/slides/slide21.xml" Id="R66f85b46bc89472c" /><Relationship Type="http://schemas.openxmlformats.org/officeDocument/2006/relationships/slide" Target="/ppt/slides/slide22.xml" Id="R9b1649cd83604a8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0c1815294294c4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8dc010ec3724656" /><Relationship Type="http://schemas.openxmlformats.org/officeDocument/2006/relationships/notesMaster" Target="/ppt/notesMasters/notesMaster1.xml" Id="R97ecff4dc710413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6feaa285b10437f" /><Relationship Type="http://schemas.openxmlformats.org/officeDocument/2006/relationships/notesMaster" Target="/ppt/notesMasters/notesMaster1.xml" Id="R3623d1f6a3874ae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29277a629244f6b" /><Relationship Type="http://schemas.openxmlformats.org/officeDocument/2006/relationships/notesMaster" Target="/ppt/notesMasters/notesMaster1.xml" Id="R3c132c5bd723468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1cd6b6b04e54bae" /><Relationship Type="http://schemas.openxmlformats.org/officeDocument/2006/relationships/notesMaster" Target="/ppt/notesMasters/notesMaster1.xml" Id="Rf43fe78cb953462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5ec0e221f4441bd" /><Relationship Type="http://schemas.openxmlformats.org/officeDocument/2006/relationships/notesMaster" Target="/ppt/notesMasters/notesMaster1.xml" Id="R2ad8c0c7a429477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9021b538a274e62" /><Relationship Type="http://schemas.openxmlformats.org/officeDocument/2006/relationships/notesMaster" Target="/ppt/notesMasters/notesMaster1.xml" Id="R6e58d938d7f1493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3ed132d782849f4" /><Relationship Type="http://schemas.openxmlformats.org/officeDocument/2006/relationships/notesMaster" Target="/ppt/notesMasters/notesMaster1.xml" Id="R13533d717e5a4d0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784a8bf5607467c" /><Relationship Type="http://schemas.openxmlformats.org/officeDocument/2006/relationships/notesMaster" Target="/ppt/notesMasters/notesMaster1.xml" Id="R45d781b07ba0458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d4b5a35ac7c4bd5" /><Relationship Type="http://schemas.openxmlformats.org/officeDocument/2006/relationships/notesMaster" Target="/ppt/notesMasters/notesMaster1.xml" Id="R2dfd875524cf448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344a4d8cd5349b1" /><Relationship Type="http://schemas.openxmlformats.org/officeDocument/2006/relationships/notesMaster" Target="/ppt/notesMasters/notesMaster1.xml" Id="Ra3bd9e5b1fb74ce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9d4b5a83806427d" /><Relationship Type="http://schemas.openxmlformats.org/officeDocument/2006/relationships/notesMaster" Target="/ppt/notesMasters/notesMaster1.xml" Id="R782bcc2c4a9146d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906d1fd4d2c4e49" /><Relationship Type="http://schemas.openxmlformats.org/officeDocument/2006/relationships/notesMaster" Target="/ppt/notesMasters/notesMaster1.xml" Id="Rb97289cccd67483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7ff72c469b54b7d" /><Relationship Type="http://schemas.openxmlformats.org/officeDocument/2006/relationships/notesMaster" Target="/ppt/notesMasters/notesMaster1.xml" Id="Rb6e2b473be16416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a24f24ca2a64bc4" /><Relationship Type="http://schemas.openxmlformats.org/officeDocument/2006/relationships/notesMaster" Target="/ppt/notesMasters/notesMaster1.xml" Id="R6a4c3ca9ad74427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c44f2a2ba9e4513" /><Relationship Type="http://schemas.openxmlformats.org/officeDocument/2006/relationships/notesMaster" Target="/ppt/notesMasters/notesMaster1.xml" Id="Rbd6642d17ea1408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f3befef134a4c4d" /><Relationship Type="http://schemas.openxmlformats.org/officeDocument/2006/relationships/notesMaster" Target="/ppt/notesMasters/notesMaster1.xml" Id="R975c9a85bdfa4a2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1f77e0496c54611" /><Relationship Type="http://schemas.openxmlformats.org/officeDocument/2006/relationships/notesMaster" Target="/ppt/notesMasters/notesMaster1.xml" Id="R86f999f46a184b0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83411619f6b430a" /><Relationship Type="http://schemas.openxmlformats.org/officeDocument/2006/relationships/notesMaster" Target="/ppt/notesMasters/notesMaster1.xml" Id="Ra9efa04f1d434be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87d370f37804e6e" /><Relationship Type="http://schemas.openxmlformats.org/officeDocument/2006/relationships/notesMaster" Target="/ppt/notesMasters/notesMaster1.xml" Id="R4eafb5fc4a5b47d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3711589c82141b0" /><Relationship Type="http://schemas.openxmlformats.org/officeDocument/2006/relationships/notesMaster" Target="/ppt/notesMasters/notesMaster1.xml" Id="Rf95e27bfc44843b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b07e291a38f4d18" /><Relationship Type="http://schemas.openxmlformats.org/officeDocument/2006/relationships/notesMaster" Target="/ppt/notesMasters/notesMaster1.xml" Id="R6e0a3579090c4a6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3d242506d294664" /><Relationship Type="http://schemas.openxmlformats.org/officeDocument/2006/relationships/notesMaster" Target="/ppt/notesMasters/notesMaster1.xml" Id="Re45bc87110ae4ad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97dae28fca14063" /><Relationship Type="http://schemas.openxmlformats.org/officeDocument/2006/relationships/image" Target="/ppt/media/image.png" Id="Rd1f948a3ef014ab6" /><Relationship Type="http://schemas.openxmlformats.org/officeDocument/2006/relationships/image" Target="/ppt/media/image2.png" Id="R540067c5b87740db" /><Relationship Type="http://schemas.openxmlformats.org/officeDocument/2006/relationships/image" Target="/ppt/media/image.jpeg" Id="R9032ccc8a7dc461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31db30c52aa4be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1f948a3ef014ab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40067c5b87740d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32ccc8a7dc461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bca7ab6ba2a428b" /><Relationship Type="http://schemas.openxmlformats.org/officeDocument/2006/relationships/slideLayout" Target="/ppt/slideLayouts/slideLayout1.xml" Id="R76d04a508db74896" /><Relationship Type="http://schemas.openxmlformats.org/officeDocument/2006/relationships/slideLayout" Target="/ppt/slideLayouts/slideLayout2.xml" Id="R07a2b22d2d6c4a2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6d04a508db74896"/>
    <p:sldLayoutId xmlns:r="http://schemas.openxmlformats.org/officeDocument/2006/relationships" id="2147483650" r:id="R07a2b22d2d6c4a2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437249eb204963" /><Relationship Type="http://schemas.openxmlformats.org/officeDocument/2006/relationships/notesSlide" Target="/ppt/notesSlides/notesSlide1.xml" Id="R99236b884d8141f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002fb8371e40bc" /><Relationship Type="http://schemas.openxmlformats.org/officeDocument/2006/relationships/notesSlide" Target="/ppt/notesSlides/notesSlide2.xml" Id="R614e0729132a4ef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b1081f76284f79" /><Relationship Type="http://schemas.openxmlformats.org/officeDocument/2006/relationships/notesSlide" Target="/ppt/notesSlides/notesSlide3.xml" Id="Rff1e66f9d1094cf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5300b3eecf4303" /><Relationship Type="http://schemas.openxmlformats.org/officeDocument/2006/relationships/notesSlide" Target="/ppt/notesSlides/notesSlide4.xml" Id="R3d0e87cfece0487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9ab9e455be4180" /><Relationship Type="http://schemas.openxmlformats.org/officeDocument/2006/relationships/notesSlide" Target="/ppt/notesSlides/notesSlide5.xml" Id="R60c6ba1ddb8b447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99e8bf9d4e4351" /><Relationship Type="http://schemas.openxmlformats.org/officeDocument/2006/relationships/notesSlide" Target="/ppt/notesSlides/notesSlide6.xml" Id="R5e9c7652ad1f49f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59d25217e94d83" /><Relationship Type="http://schemas.openxmlformats.org/officeDocument/2006/relationships/notesSlide" Target="/ppt/notesSlides/notesSlide7.xml" Id="R93e9488d37674c5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265ad76a674991" /><Relationship Type="http://schemas.openxmlformats.org/officeDocument/2006/relationships/notesSlide" Target="/ppt/notesSlides/notesSlide8.xml" Id="R640b03123ed64f8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a187cbe89f4085" /><Relationship Type="http://schemas.openxmlformats.org/officeDocument/2006/relationships/notesSlide" Target="/ppt/notesSlides/notesSlide9.xml" Id="Rd7f4a192e23e4b2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b2de384ec24d88" /><Relationship Type="http://schemas.openxmlformats.org/officeDocument/2006/relationships/notesSlide" Target="/ppt/notesSlides/notesSlide10.xml" Id="R2cf40bc5cf18474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0fd24697724a55" /><Relationship Type="http://schemas.openxmlformats.org/officeDocument/2006/relationships/notesSlide" Target="/ppt/notesSlides/notesSlide11.xml" Id="R4ba5c8b5c68f45e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6ec8bc9af84955" /><Relationship Type="http://schemas.openxmlformats.org/officeDocument/2006/relationships/notesSlide" Target="/ppt/notesSlides/notesSlide12.xml" Id="Rbc870beb1554455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495c9d76f94b43" /><Relationship Type="http://schemas.openxmlformats.org/officeDocument/2006/relationships/notesSlide" Target="/ppt/notesSlides/notesSlide13.xml" Id="Rfe0a0918bf40481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28e6113135410b" /><Relationship Type="http://schemas.openxmlformats.org/officeDocument/2006/relationships/notesSlide" Target="/ppt/notesSlides/notesSlide14.xml" Id="R8651a80456f0425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e6e863e01e447d" /><Relationship Type="http://schemas.openxmlformats.org/officeDocument/2006/relationships/notesSlide" Target="/ppt/notesSlides/notesSlide15.xml" Id="R5842ec04aed443d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ca51f6baf74efd" /><Relationship Type="http://schemas.openxmlformats.org/officeDocument/2006/relationships/notesSlide" Target="/ppt/notesSlides/notesSlide16.xml" Id="Rfb50ed1c37214a3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335189103944c9" /><Relationship Type="http://schemas.openxmlformats.org/officeDocument/2006/relationships/notesSlide" Target="/ppt/notesSlides/notesSlide17.xml" Id="Rb37cffc6351a45c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885274ac624298" /><Relationship Type="http://schemas.openxmlformats.org/officeDocument/2006/relationships/notesSlide" Target="/ppt/notesSlides/notesSlide18.xml" Id="R5746305af855426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bda17090164c52" /><Relationship Type="http://schemas.openxmlformats.org/officeDocument/2006/relationships/notesSlide" Target="/ppt/notesSlides/notesSlide19.xml" Id="R7babdd502b35482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27c5045eb9439d" /><Relationship Type="http://schemas.openxmlformats.org/officeDocument/2006/relationships/notesSlide" Target="/ppt/notesSlides/notesSlide20.xml" Id="R7b74e75e8f97462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1ed3192fd144ba" /><Relationship Type="http://schemas.openxmlformats.org/officeDocument/2006/relationships/notesSlide" Target="/ppt/notesSlides/notesSlide21.xml" Id="R9fc41496244047f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9eae59ada64f91" /><Relationship Type="http://schemas.openxmlformats.org/officeDocument/2006/relationships/notesSlide" Target="/ppt/notesSlides/notesSlide22.xml" Id="Rcc61f29cf0a14a3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  |  Romans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所以，弟兄們，我以神的慈悲勸你們，將身體獻上，當作活祭，是聖潔的，是神所喜悅的；你們如此事奉乃是理所當然的。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beseech you therefore, brethren, by the mercies of God, that ye present your bodies a living sacrifice, holy, acceptable unto God, which is your reasonable service.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12:2  |  Romans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不要效法這個世界，只要心意更新而變化，叫你們察驗何為神的善良、純全、可喜悅的旨意。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 not conformed to this world: but be ye transformed by the renewing of your mind, that ye may prove what is that good, and acceptable, and perfect, will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12:3  |  Romans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我憑着所賜我的恩對你們各人說：不要看自己過於所當看的；要照着神所分給各人信心的大小，看得合乎中道。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say, through the grace given unto me, to every man that is among you, not to think of himself more highly than he ought to think; but to think soberly, according as God hath dealt to every man the measure of faith.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12:4  |  Romans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正如我們一個身子上有好些肢體，肢體也不都是一樣的用處。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we have many members in one body, and all members have not the same office: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12:5  |  Romans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我們這許多人，在基督裏成為一身，互相聯絡作肢體，也是如此。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we, being many, are one body in Christ, and every one members one of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12:6  |  Romans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按我們所得的恩賜，各有不同。或說預言，就當照着信心的程度說[預言]；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Having then gifts differing according to the grace that is given to us, whether prophecy, let us prophesy according to the proportion of faith;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12:7  |  Romans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或作執事，就當[專一]執事；或作教導的，就當[專一]教導；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ministry, let us wait on our ministering: or he that teacheth, on teaching;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12:8  |  Romans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或作勸化的，就當[專一]勸化；施捨的，就當誠實；治理的，就當殷勤；憐憫人的，就當甘心。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he that exhorteth, on exhortation: he that giveth, let him do it with simplicity; he that ruleth, with diligence; he that sheweth mercy, with cheerfulness.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12:9  |  Romans 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愛人不可虛假。惡，要厭惡；善，要親近。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love be without dissimulation. Abhor that which is evil; cleave to that which is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12:10  |  Romans 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愛弟兄，要彼此親熱；恭敬人，要彼此推讓。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kindly affectioned one to another with brotherly love; in honour preferring one another;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12:11  |  Romans 12:11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殷勤，不可懶惰；要心裏火熱，常常服事主。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slothful in business; fervent in spirit; serving the Lord;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12:12  |  Romans 12:12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在指望中要喜樂；在患難中要忍耐；禱告要恆切。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Rejoicing in hope; patient in tribulation; continuing instant in prayer;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12:13  |  Romans 12:13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聖徒缺乏，要幫補；客，要一味地款待。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Distributing to the necessity of saints; given to hospitality.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12:14  |  Romans 12:14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逼迫你們的，要給他們祝福；只要祝福，不可咒詛。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them which persecute you: bless, and curse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12:15  |  Romans 12:15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與喜樂的人要同樂；與哀哭的人要同哭。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 with them that do rejoice, and weep with them that weep.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12:16  |  Romans 12:16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要彼此同心；不要志氣高大，倒要俯就卑微的人。不要自以為聰明。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of the same mind one toward another. Mind not high things, but condescend to men of low estate. Be not wise in your own conceits.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12:17  |  Romans 12:17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不要以惡報惡；眾人以為美的事要留心去做。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Recompense to no man evil for evil. Provide things honest in the sight of all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12:18  |  Romans 12:18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若是能行，總要盡力與眾人和睦。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it be possible, as much as lieth in you, live peaceably with all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12:19  |  Romans 12:19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親愛的弟兄，不要自己伸冤，寧可讓步，聽憑主怒；因為[經上]記着：「主說：『伸冤在我，我必報應。』」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Dearly beloved, avenge not yourselves, but rather give place unto wrath: for it is written, Vengeance is mine; I will repay,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12:20  |  Romans 12:20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所以，「你的仇敵若餓了，就給他吃，若渴了，就給他喝；因為你這樣行就是把炭火堆在他的頭上。」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if thine enemy hunger, feed him; if he thirst, give him drink: for in so doing thou shalt heap coals of fire on his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12:21  |  Romans 12:21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你不可為惡所勝，反要以善勝惡。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overcome of evil, but overcome evil with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2026-08-26T14:43:32.2390000Z</dcterms:created>
  <dcterms:modified xsi:type="dcterms:W3CDTF">2026-08-26T14:43:32.2390000Z</dcterms:modified>
</coreProperties>
</file>