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3d5f8ccd3b04e83" /><Relationship Type="http://schemas.openxmlformats.org/officeDocument/2006/relationships/extended-properties" Target="/docProps/app.xml" Id="R22440f2ebca449cf" /><Relationship Type="http://schemas.openxmlformats.org/officeDocument/2006/relationships/officeDocument" Target="/ppt/presentation.xml" Id="R9ca7ecd8ba654fe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da78d7af4d74be4"/>
  </p:sldMasterIdLst>
  <p:notesMasterIdLst>
    <p:notesMasterId xmlns:r="http://schemas.openxmlformats.org/officeDocument/2006/relationships" r:id="R55a7fe2974e3488c"/>
  </p:notesMasterIdLst>
  <p:sldIdLst>
    <p:sldId xmlns:r="http://schemas.openxmlformats.org/officeDocument/2006/relationships" id="256" r:id="R0648938bd13147be"/>
    <p:sldId xmlns:r="http://schemas.openxmlformats.org/officeDocument/2006/relationships" id="257" r:id="Rff55f53a577d4947"/>
    <p:sldId xmlns:r="http://schemas.openxmlformats.org/officeDocument/2006/relationships" id="258" r:id="R520e994d7d6949ce"/>
    <p:sldId xmlns:r="http://schemas.openxmlformats.org/officeDocument/2006/relationships" id="259" r:id="R90b8f2a49d2f4311"/>
    <p:sldId xmlns:r="http://schemas.openxmlformats.org/officeDocument/2006/relationships" id="260" r:id="Rbeb474cd15a84e4a"/>
    <p:sldId xmlns:r="http://schemas.openxmlformats.org/officeDocument/2006/relationships" id="261" r:id="Rf2579e2701714845"/>
    <p:sldId xmlns:r="http://schemas.openxmlformats.org/officeDocument/2006/relationships" id="262" r:id="R014a03939f6b4ff8"/>
    <p:sldId xmlns:r="http://schemas.openxmlformats.org/officeDocument/2006/relationships" id="263" r:id="Raa0363ce5c5242b1"/>
    <p:sldId xmlns:r="http://schemas.openxmlformats.org/officeDocument/2006/relationships" id="264" r:id="Re876d50404004753"/>
    <p:sldId xmlns:r="http://schemas.openxmlformats.org/officeDocument/2006/relationships" id="265" r:id="R23913e54bf5b4b75"/>
    <p:sldId xmlns:r="http://schemas.openxmlformats.org/officeDocument/2006/relationships" id="266" r:id="R0bc3e920310e44c7"/>
    <p:sldId xmlns:r="http://schemas.openxmlformats.org/officeDocument/2006/relationships" id="267" r:id="R8337fab56d29485b"/>
    <p:sldId xmlns:r="http://schemas.openxmlformats.org/officeDocument/2006/relationships" id="268" r:id="R12eb1a03fa66412e"/>
    <p:sldId xmlns:r="http://schemas.openxmlformats.org/officeDocument/2006/relationships" id="269" r:id="Ra1bf0560ce8e4ecc"/>
    <p:sldId xmlns:r="http://schemas.openxmlformats.org/officeDocument/2006/relationships" id="270" r:id="R3ce266db0e1b473d"/>
    <p:sldId xmlns:r="http://schemas.openxmlformats.org/officeDocument/2006/relationships" id="271" r:id="Rfb66bd7a5e2841ae"/>
    <p:sldId xmlns:r="http://schemas.openxmlformats.org/officeDocument/2006/relationships" id="272" r:id="Raf034c3f36e24421"/>
    <p:sldId xmlns:r="http://schemas.openxmlformats.org/officeDocument/2006/relationships" id="273" r:id="Ra049f3f66f9f444f"/>
    <p:sldId xmlns:r="http://schemas.openxmlformats.org/officeDocument/2006/relationships" id="274" r:id="R92497b40d4494d0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c8c40fe8faf4f5d" /><Relationship Type="http://schemas.openxmlformats.org/officeDocument/2006/relationships/slideMaster" Target="/ppt/slideMasters/slideMaster1.xml" Id="R8da78d7af4d74be4" /><Relationship Type="http://schemas.openxmlformats.org/officeDocument/2006/relationships/notesMaster" Target="/ppt/notesMasters/notesMaster1.xml" Id="R55a7fe2974e3488c" /><Relationship Type="http://schemas.openxmlformats.org/officeDocument/2006/relationships/presProps" Target="/ppt/presProps.xml" Id="R9b10431dbf1c43b2" /><Relationship Type="http://schemas.openxmlformats.org/officeDocument/2006/relationships/tableStyles" Target="/ppt/tableStyles.xml" Id="R88e99bc40be7446f" /><Relationship Type="http://schemas.openxmlformats.org/officeDocument/2006/relationships/slide" Target="/ppt/slides/slide1.xml" Id="R0648938bd13147be" /><Relationship Type="http://schemas.openxmlformats.org/officeDocument/2006/relationships/slide" Target="/ppt/slides/slide2.xml" Id="Rff55f53a577d4947" /><Relationship Type="http://schemas.openxmlformats.org/officeDocument/2006/relationships/slide" Target="/ppt/slides/slide3.xml" Id="R520e994d7d6949ce" /><Relationship Type="http://schemas.openxmlformats.org/officeDocument/2006/relationships/slide" Target="/ppt/slides/slide4.xml" Id="R90b8f2a49d2f4311" /><Relationship Type="http://schemas.openxmlformats.org/officeDocument/2006/relationships/slide" Target="/ppt/slides/slide5.xml" Id="Rbeb474cd15a84e4a" /><Relationship Type="http://schemas.openxmlformats.org/officeDocument/2006/relationships/slide" Target="/ppt/slides/slide6.xml" Id="Rf2579e2701714845" /><Relationship Type="http://schemas.openxmlformats.org/officeDocument/2006/relationships/slide" Target="/ppt/slides/slide7.xml" Id="R014a03939f6b4ff8" /><Relationship Type="http://schemas.openxmlformats.org/officeDocument/2006/relationships/slide" Target="/ppt/slides/slide8.xml" Id="Raa0363ce5c5242b1" /><Relationship Type="http://schemas.openxmlformats.org/officeDocument/2006/relationships/slide" Target="/ppt/slides/slide9.xml" Id="Re876d50404004753" /><Relationship Type="http://schemas.openxmlformats.org/officeDocument/2006/relationships/slide" Target="/ppt/slides/slide10.xml" Id="R23913e54bf5b4b75" /><Relationship Type="http://schemas.openxmlformats.org/officeDocument/2006/relationships/slide" Target="/ppt/slides/slide11.xml" Id="R0bc3e920310e44c7" /><Relationship Type="http://schemas.openxmlformats.org/officeDocument/2006/relationships/slide" Target="/ppt/slides/slide12.xml" Id="R8337fab56d29485b" /><Relationship Type="http://schemas.openxmlformats.org/officeDocument/2006/relationships/slide" Target="/ppt/slides/slide13.xml" Id="R12eb1a03fa66412e" /><Relationship Type="http://schemas.openxmlformats.org/officeDocument/2006/relationships/slide" Target="/ppt/slides/slide14.xml" Id="Ra1bf0560ce8e4ecc" /><Relationship Type="http://schemas.openxmlformats.org/officeDocument/2006/relationships/slide" Target="/ppt/slides/slide15.xml" Id="R3ce266db0e1b473d" /><Relationship Type="http://schemas.openxmlformats.org/officeDocument/2006/relationships/slide" Target="/ppt/slides/slide16.xml" Id="Rfb66bd7a5e2841ae" /><Relationship Type="http://schemas.openxmlformats.org/officeDocument/2006/relationships/slide" Target="/ppt/slides/slide17.xml" Id="Raf034c3f36e24421" /><Relationship Type="http://schemas.openxmlformats.org/officeDocument/2006/relationships/slide" Target="/ppt/slides/slide18.xml" Id="Ra049f3f66f9f444f" /><Relationship Type="http://schemas.openxmlformats.org/officeDocument/2006/relationships/slide" Target="/ppt/slides/slide19.xml" Id="R92497b40d4494d0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0496fd7836b457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3bafced3fd6459e" /><Relationship Type="http://schemas.openxmlformats.org/officeDocument/2006/relationships/notesMaster" Target="/ppt/notesMasters/notesMaster1.xml" Id="Rd4911c43c8ba4e6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0de7706d6a44451" /><Relationship Type="http://schemas.openxmlformats.org/officeDocument/2006/relationships/notesMaster" Target="/ppt/notesMasters/notesMaster1.xml" Id="R107f22262eb5466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f84201503b3484a" /><Relationship Type="http://schemas.openxmlformats.org/officeDocument/2006/relationships/notesMaster" Target="/ppt/notesMasters/notesMaster1.xml" Id="R1c9d48db607c456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7b543555d144256" /><Relationship Type="http://schemas.openxmlformats.org/officeDocument/2006/relationships/notesMaster" Target="/ppt/notesMasters/notesMaster1.xml" Id="Rde0acbe577624a4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2d1f84dd5d64bdf" /><Relationship Type="http://schemas.openxmlformats.org/officeDocument/2006/relationships/notesMaster" Target="/ppt/notesMasters/notesMaster1.xml" Id="Rc257918bca5d4be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a4cab100eb1d4d54" /><Relationship Type="http://schemas.openxmlformats.org/officeDocument/2006/relationships/notesMaster" Target="/ppt/notesMasters/notesMaster1.xml" Id="R7ce2f381d18e497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04f3095f8da4317" /><Relationship Type="http://schemas.openxmlformats.org/officeDocument/2006/relationships/notesMaster" Target="/ppt/notesMasters/notesMaster1.xml" Id="R40bf0c86f14a4a8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9cd476da1074fdc" /><Relationship Type="http://schemas.openxmlformats.org/officeDocument/2006/relationships/notesMaster" Target="/ppt/notesMasters/notesMaster1.xml" Id="R7972dbeab9c9410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9015f295c95a4eda" /><Relationship Type="http://schemas.openxmlformats.org/officeDocument/2006/relationships/notesMaster" Target="/ppt/notesMasters/notesMaster1.xml" Id="R737ba6e06ef24de6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5098939548d4dc8" /><Relationship Type="http://schemas.openxmlformats.org/officeDocument/2006/relationships/notesMaster" Target="/ppt/notesMasters/notesMaster1.xml" Id="R5a131de2820b4a2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7494dcd9bbe49f7" /><Relationship Type="http://schemas.openxmlformats.org/officeDocument/2006/relationships/notesMaster" Target="/ppt/notesMasters/notesMaster1.xml" Id="R3c6657cbdab34b4e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095c0146ba874dc6" /><Relationship Type="http://schemas.openxmlformats.org/officeDocument/2006/relationships/notesMaster" Target="/ppt/notesMasters/notesMaster1.xml" Id="R15641c08753d47c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53ca5dbe941e42c3" /><Relationship Type="http://schemas.openxmlformats.org/officeDocument/2006/relationships/notesMaster" Target="/ppt/notesMasters/notesMaster1.xml" Id="Re64a8357c20e4de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9a40b7b97f6d4aba" /><Relationship Type="http://schemas.openxmlformats.org/officeDocument/2006/relationships/notesMaster" Target="/ppt/notesMasters/notesMaster1.xml" Id="R5a881368d5ca4276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de6d3ca3ad6b41fb" /><Relationship Type="http://schemas.openxmlformats.org/officeDocument/2006/relationships/notesMaster" Target="/ppt/notesMasters/notesMaster1.xml" Id="R82c8b0095c2a4483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2a763e5f06b54059" /><Relationship Type="http://schemas.openxmlformats.org/officeDocument/2006/relationships/notesMaster" Target="/ppt/notesMasters/notesMaster1.xml" Id="Ra654e03a742e4d7c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eb4ae7d5bc824577" /><Relationship Type="http://schemas.openxmlformats.org/officeDocument/2006/relationships/notesMaster" Target="/ppt/notesMasters/notesMaster1.xml" Id="Rd33075a43d424530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dfbaf778a9174a98" /><Relationship Type="http://schemas.openxmlformats.org/officeDocument/2006/relationships/notesMaster" Target="/ppt/notesMasters/notesMaster1.xml" Id="Rb946b23c3923498c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59866b96be1841ca" /><Relationship Type="http://schemas.openxmlformats.org/officeDocument/2006/relationships/notesMaster" Target="/ppt/notesMasters/notesMaster1.xml" Id="R1f7f2b0f4f76459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b142f6dc1684e96" /><Relationship Type="http://schemas.openxmlformats.org/officeDocument/2006/relationships/image" Target="/ppt/media/image.png" Id="R1d9a37265f42467e" /><Relationship Type="http://schemas.openxmlformats.org/officeDocument/2006/relationships/image" Target="/ppt/media/image2.png" Id="R9825813220c34b35" /><Relationship Type="http://schemas.openxmlformats.org/officeDocument/2006/relationships/image" Target="/ppt/media/image.jpeg" Id="R9e026be95244416d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92f916792e54110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1d9a37265f42467e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9825813220c34b35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e026be95244416d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9882842de0348c8" /><Relationship Type="http://schemas.openxmlformats.org/officeDocument/2006/relationships/slideLayout" Target="/ppt/slideLayouts/slideLayout1.xml" Id="Rcfaccf6da86042ab" /><Relationship Type="http://schemas.openxmlformats.org/officeDocument/2006/relationships/slideLayout" Target="/ppt/slideLayouts/slideLayout2.xml" Id="Rfed99b90ca8140d4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faccf6da86042ab"/>
    <p:sldLayoutId xmlns:r="http://schemas.openxmlformats.org/officeDocument/2006/relationships" id="2147483650" r:id="Rfed99b90ca8140d4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dd48e1787d434b" /><Relationship Type="http://schemas.openxmlformats.org/officeDocument/2006/relationships/notesSlide" Target="/ppt/notesSlides/notesSlide1.xml" Id="R345418fa672242d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555b6e2d36445b" /><Relationship Type="http://schemas.openxmlformats.org/officeDocument/2006/relationships/notesSlide" Target="/ppt/notesSlides/notesSlide2.xml" Id="R45df57e3cb184e9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11efc7af304801" /><Relationship Type="http://schemas.openxmlformats.org/officeDocument/2006/relationships/notesSlide" Target="/ppt/notesSlides/notesSlide3.xml" Id="R4382a75884f4451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f6cf9f666e42f5" /><Relationship Type="http://schemas.openxmlformats.org/officeDocument/2006/relationships/notesSlide" Target="/ppt/notesSlides/notesSlide4.xml" Id="Rbf6a0621ac8e47b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78d0fe9263424a" /><Relationship Type="http://schemas.openxmlformats.org/officeDocument/2006/relationships/notesSlide" Target="/ppt/notesSlides/notesSlide5.xml" Id="Rae9e3fe9a0f94a2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6ad05d1bd1b4882" /><Relationship Type="http://schemas.openxmlformats.org/officeDocument/2006/relationships/notesSlide" Target="/ppt/notesSlides/notesSlide6.xml" Id="Rdee7246e80a249f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26637292ea4707" /><Relationship Type="http://schemas.openxmlformats.org/officeDocument/2006/relationships/notesSlide" Target="/ppt/notesSlides/notesSlide7.xml" Id="R7aac121d1eba475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a1b053ffd54ea4" /><Relationship Type="http://schemas.openxmlformats.org/officeDocument/2006/relationships/notesSlide" Target="/ppt/notesSlides/notesSlide8.xml" Id="R016bd795cd62493c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4c741396c574986" /><Relationship Type="http://schemas.openxmlformats.org/officeDocument/2006/relationships/notesSlide" Target="/ppt/notesSlides/notesSlide9.xml" Id="R527d2a23da7f41e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320f5e462344a2" /><Relationship Type="http://schemas.openxmlformats.org/officeDocument/2006/relationships/notesSlide" Target="/ppt/notesSlides/notesSlide10.xml" Id="Raa499d9da2404149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083ea147824eab" /><Relationship Type="http://schemas.openxmlformats.org/officeDocument/2006/relationships/notesSlide" Target="/ppt/notesSlides/notesSlide11.xml" Id="Rb22fed3fd9c14ebc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a74f08623d4e15" /><Relationship Type="http://schemas.openxmlformats.org/officeDocument/2006/relationships/notesSlide" Target="/ppt/notesSlides/notesSlide12.xml" Id="Rae9508a5e9d64830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d52ded5806a443c" /><Relationship Type="http://schemas.openxmlformats.org/officeDocument/2006/relationships/notesSlide" Target="/ppt/notesSlides/notesSlide13.xml" Id="R034c6d995b384cd7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c675e258214094" /><Relationship Type="http://schemas.openxmlformats.org/officeDocument/2006/relationships/notesSlide" Target="/ppt/notesSlides/notesSlide14.xml" Id="R14637b561dc14fe9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2aa82a9544418f" /><Relationship Type="http://schemas.openxmlformats.org/officeDocument/2006/relationships/notesSlide" Target="/ppt/notesSlides/notesSlide15.xml" Id="Rd660891a48b94f8c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333a73413141cc" /><Relationship Type="http://schemas.openxmlformats.org/officeDocument/2006/relationships/notesSlide" Target="/ppt/notesSlides/notesSlide16.xml" Id="Ra289f2bd1a9f4467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5290e6cded14da5" /><Relationship Type="http://schemas.openxmlformats.org/officeDocument/2006/relationships/notesSlide" Target="/ppt/notesSlides/notesSlide17.xml" Id="R03b08d7334784838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7382ca3acf4465" /><Relationship Type="http://schemas.openxmlformats.org/officeDocument/2006/relationships/notesSlide" Target="/ppt/notesSlides/notesSlide18.xml" Id="R65b9aec26c904f06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b28f6f56a94b39" /><Relationship Type="http://schemas.openxmlformats.org/officeDocument/2006/relationships/notesSlide" Target="/ppt/notesSlides/notesSlide19.xml" Id="R595f2656743c4ab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詩篇第115章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115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115:1  |  Psalms 115:1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耶和華啊，榮耀不要歸與我們， 不要歸與我們； 要因你的慈愛和誠實歸在你的名下！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Not unto us, O LORD, not unto us, but unto thy name give glory, for thy mercy, and for thy truth’s sake.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115:2  |  Psalms 115:2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為何容外邦人說： 他們的神在哪裏呢？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should the heathen say, Where is now their God?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115:3  |  Psalms 115:3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然而，我們的神在天上， 都隨自己的意旨行事。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our God is in the heavens: he hath done whatsoever he hath pleased.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115:4  |  Psalms 115:4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他們的偶像是金的，銀的， 是人手所造的，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Their idols are silver and gold, the work of men’s hands.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115:5  |  Psalms 115:5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有口卻不能言， 有眼卻不能看，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have mouths, but they speak not: eyes have they, but they see not: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115:6  |  Psalms 115:6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有耳卻不能聽， 有鼻卻不能聞，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have ears, but they hear not: noses have they, but they smell not: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115:7  |  Psalms 115:7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有手卻不能摸， 有腳卻不能走， 有喉嚨也不能出聲。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have hands, but they handle not: feet have they, but they walk not: neither speak they through their throat.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115:8  |  Psalms 115:8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造他的要和他一樣； 凡靠他的也要如此。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that make them are like unto them; so is every one that trusteth in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115:9  |  Psalms 115:9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以色列啊，你要倚靠耶和華！ 他是你的幫助和你的盾牌。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Israel, trust thou in the LORD: he is their help and their shield.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115:10  |  Psalms 115:10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亞倫家啊，你們要倚靠耶和華！ 他是你們的幫助和你們的盾牌。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house of Aaron, trust in the LORD: he is their help and their shield.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115:11  |  Psalms 115:11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你們敬畏耶和華的，要倚靠耶和華！ 他是你們的幫助和你們的盾牌。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that fear the LORD, trust in the LORD: he is their help and their shield.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115:12  |  Psalms 115:12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耶和華向來眷念我們； 他還要賜福[給我們]： 要賜福給以色列的家， 賜福給亞倫的家。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hath been mindful of us: he will bless us; he will bless the house of Israel; he will bless the house of Aaron.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115:13  |  Psalms 115:13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凡敬畏耶和華的，無論大小， 主必賜福給他。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will bless them that fear the LORD, both small and great.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115:14  |  Psalms 115:14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願耶和華叫你們 和你們的子孫日見加增。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shall increase you more and more, you and your children.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115:15  |  Psalms 115:15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你們蒙了造天地之耶和華的福！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are blessed of the LORD which made heaven and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115:16  |  Psalms 115:16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天，是耶和華的天； 地，他卻給了世人。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heaven, even the heavens, are the LORD’s: but the earth hath he given to the children of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115:17  |  Psalms 115:17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死人不能讚美耶和華； 下到寂靜中的也都不能。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dead praise not the LORD, neither any that go down into silence.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115:18  |  Psalms 115:18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但我們要稱頌耶和華， 從今時直到永遠。 你們要讚美耶和華！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we will bless the LORD from this time forth and for evermore. Praise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2026-08-26T10:32:34.4720000Z</dcterms:created>
  <dcterms:modified xsi:type="dcterms:W3CDTF">2026-08-26T10:32:34.4720000Z</dcterms:modified>
</coreProperties>
</file>